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84" r:id="rId3"/>
    <p:sldId id="282" r:id="rId4"/>
    <p:sldId id="285" r:id="rId5"/>
    <p:sldId id="286" r:id="rId6"/>
    <p:sldId id="288" r:id="rId7"/>
    <p:sldId id="287" r:id="rId8"/>
    <p:sldId id="290" r:id="rId9"/>
    <p:sldId id="291" r:id="rId10"/>
    <p:sldId id="292" r:id="rId11"/>
    <p:sldId id="293" r:id="rId12"/>
    <p:sldId id="294" r:id="rId13"/>
    <p:sldId id="297" r:id="rId14"/>
    <p:sldId id="301" r:id="rId15"/>
    <p:sldId id="303" r:id="rId16"/>
    <p:sldId id="302" r:id="rId17"/>
    <p:sldId id="295" r:id="rId18"/>
    <p:sldId id="320" r:id="rId19"/>
    <p:sldId id="304" r:id="rId20"/>
    <p:sldId id="305" r:id="rId21"/>
    <p:sldId id="306" r:id="rId22"/>
    <p:sldId id="310" r:id="rId23"/>
    <p:sldId id="280" r:id="rId24"/>
    <p:sldId id="307" r:id="rId25"/>
    <p:sldId id="308" r:id="rId26"/>
    <p:sldId id="296" r:id="rId27"/>
    <p:sldId id="264" r:id="rId28"/>
    <p:sldId id="315" r:id="rId29"/>
    <p:sldId id="316" r:id="rId30"/>
    <p:sldId id="272" r:id="rId31"/>
    <p:sldId id="312" r:id="rId32"/>
    <p:sldId id="311" r:id="rId33"/>
    <p:sldId id="317" r:id="rId34"/>
    <p:sldId id="273" r:id="rId35"/>
    <p:sldId id="318" r:id="rId36"/>
    <p:sldId id="274" r:id="rId37"/>
    <p:sldId id="314" r:id="rId38"/>
    <p:sldId id="313" r:id="rId39"/>
    <p:sldId id="275" r:id="rId40"/>
    <p:sldId id="265" r:id="rId41"/>
    <p:sldId id="28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" id="{15BE22A8-79A1-405F-83D9-3B098FD71BC7}">
          <p14:sldIdLst>
            <p14:sldId id="256"/>
          </p14:sldIdLst>
        </p14:section>
        <p14:section name="Problem &amp; COntext" id="{415C2C84-E65F-46BC-8217-BD3D446FC3BE}">
          <p14:sldIdLst>
            <p14:sldId id="284"/>
            <p14:sldId id="282"/>
            <p14:sldId id="285"/>
            <p14:sldId id="286"/>
            <p14:sldId id="288"/>
            <p14:sldId id="287"/>
          </p14:sldIdLst>
        </p14:section>
        <p14:section name="answer" id="{42AB386D-3B21-4D9C-B005-B1D5EBD98F11}">
          <p14:sldIdLst>
            <p14:sldId id="290"/>
            <p14:sldId id="291"/>
            <p14:sldId id="292"/>
          </p14:sldIdLst>
        </p14:section>
        <p14:section name="break" id="{D32F6FCF-F6C6-4788-B989-32648C969895}">
          <p14:sldIdLst>
            <p14:sldId id="293"/>
          </p14:sldIdLst>
        </p14:section>
        <p14:section name="knowledge" id="{5614F310-C1F2-4C75-B833-314C07D65D9F}">
          <p14:sldIdLst>
            <p14:sldId id="294"/>
            <p14:sldId id="297"/>
            <p14:sldId id="301"/>
            <p14:sldId id="303"/>
            <p14:sldId id="302"/>
          </p14:sldIdLst>
        </p14:section>
        <p14:section name="System" id="{EF9F561D-6499-4D91-AC8F-5AAB57210330}">
          <p14:sldIdLst>
            <p14:sldId id="295"/>
            <p14:sldId id="320"/>
            <p14:sldId id="304"/>
            <p14:sldId id="305"/>
            <p14:sldId id="306"/>
            <p14:sldId id="310"/>
            <p14:sldId id="280"/>
            <p14:sldId id="307"/>
            <p14:sldId id="308"/>
          </p14:sldIdLst>
        </p14:section>
        <p14:section name="Intelligence" id="{45D38BBE-E4E1-49B2-AAEC-D3B1F7F84550}">
          <p14:sldIdLst>
            <p14:sldId id="296"/>
            <p14:sldId id="264"/>
            <p14:sldId id="315"/>
            <p14:sldId id="316"/>
          </p14:sldIdLst>
        </p14:section>
        <p14:section name="Teching it out" id="{B835A65C-29D2-4DC6-B260-0091EC997FDF}">
          <p14:sldIdLst>
            <p14:sldId id="272"/>
            <p14:sldId id="312"/>
            <p14:sldId id="311"/>
            <p14:sldId id="317"/>
            <p14:sldId id="273"/>
            <p14:sldId id="318"/>
            <p14:sldId id="274"/>
            <p14:sldId id="314"/>
            <p14:sldId id="313"/>
            <p14:sldId id="275"/>
          </p14:sldIdLst>
        </p14:section>
        <p14:section name="Tail" id="{5A1F40D2-23B2-4E6F-BF26-E74BC85452E5}">
          <p14:sldIdLst>
            <p14:sldId id="265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Liang Lin" initials="JL" lastIdx="1" clrIdx="0">
    <p:extLst>
      <p:ext uri="{19B8F6BF-5375-455C-9EA6-DF929625EA0E}">
        <p15:presenceInfo xmlns:p15="http://schemas.microsoft.com/office/powerpoint/2012/main" userId="c9764869d44d02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9BD5"/>
    <a:srgbClr val="F2F2F2"/>
    <a:srgbClr val="000000"/>
    <a:srgbClr val="F19759"/>
    <a:srgbClr val="FFC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0" autoAdjust="0"/>
    <p:restoredTop sz="88889" autoAdjust="0"/>
  </p:normalViewPr>
  <p:slideViewPr>
    <p:cSldViewPr snapToGrid="0">
      <p:cViewPr varScale="1">
        <p:scale>
          <a:sx n="102" d="100"/>
          <a:sy n="102" d="100"/>
        </p:scale>
        <p:origin x="36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F6E14F-C3DC-4A84-82E2-D6603C58494A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SG"/>
        </a:p>
      </dgm:t>
    </dgm:pt>
    <dgm:pt modelId="{0057A022-FC50-4DEB-9BCD-6A1538F653D9}">
      <dgm:prSet phldrT="[Text]" custT="1"/>
      <dgm:spPr>
        <a:solidFill>
          <a:srgbClr val="FF0000"/>
        </a:solidFill>
      </dgm:spPr>
      <dgm:t>
        <a:bodyPr/>
        <a:lstStyle/>
        <a:p>
          <a:r>
            <a:rPr lang="en-AU" sz="1400" b="1" dirty="0"/>
            <a:t>Ad CTR is below KPI</a:t>
          </a:r>
          <a:endParaRPr lang="en-SG" sz="1400" b="1" dirty="0"/>
        </a:p>
      </dgm:t>
    </dgm:pt>
    <dgm:pt modelId="{0C550DBF-10B9-4C11-BB79-635E5F98781A}" type="parTrans" cxnId="{A45FF933-2260-44E3-B6EF-CC4746AC4768}">
      <dgm:prSet/>
      <dgm:spPr/>
      <dgm:t>
        <a:bodyPr/>
        <a:lstStyle/>
        <a:p>
          <a:endParaRPr lang="en-SG"/>
        </a:p>
      </dgm:t>
    </dgm:pt>
    <dgm:pt modelId="{CBB4EB35-4CBC-4283-9696-08210A0274C0}" type="sibTrans" cxnId="{A45FF933-2260-44E3-B6EF-CC4746AC4768}">
      <dgm:prSet/>
      <dgm:spPr/>
      <dgm:t>
        <a:bodyPr/>
        <a:lstStyle/>
        <a:p>
          <a:endParaRPr lang="en-SG"/>
        </a:p>
      </dgm:t>
    </dgm:pt>
    <dgm:pt modelId="{05FDE921-6654-4DEA-BF07-61CBFE50C29D}">
      <dgm:prSet phldrT="[Text]"/>
      <dgm:spPr/>
      <dgm:t>
        <a:bodyPr/>
        <a:lstStyle/>
        <a:p>
          <a:r>
            <a:rPr lang="en-AU" b="1" dirty="0"/>
            <a:t>Budget has run out </a:t>
          </a:r>
          <a:r>
            <a:rPr lang="en-AU" dirty="0"/>
            <a:t>prematurely</a:t>
          </a:r>
          <a:endParaRPr lang="en-SG" dirty="0"/>
        </a:p>
      </dgm:t>
    </dgm:pt>
    <dgm:pt modelId="{FDE69470-1BDB-40A2-BA72-CD2FEEB0B561}" type="parTrans" cxnId="{E3811F75-4AD0-4399-9094-55364F799E3D}">
      <dgm:prSet/>
      <dgm:spPr/>
      <dgm:t>
        <a:bodyPr/>
        <a:lstStyle/>
        <a:p>
          <a:endParaRPr lang="en-SG"/>
        </a:p>
      </dgm:t>
    </dgm:pt>
    <dgm:pt modelId="{9BA2B916-798F-4993-B34D-FD6EB0619F5B}" type="sibTrans" cxnId="{E3811F75-4AD0-4399-9094-55364F799E3D}">
      <dgm:prSet/>
      <dgm:spPr/>
      <dgm:t>
        <a:bodyPr/>
        <a:lstStyle/>
        <a:p>
          <a:endParaRPr lang="en-SG"/>
        </a:p>
      </dgm:t>
    </dgm:pt>
    <dgm:pt modelId="{2913E505-78E8-4977-8685-42F99120CF4E}">
      <dgm:prSet phldrT="[Text]"/>
      <dgm:spPr>
        <a:solidFill>
          <a:srgbClr val="00B0F0"/>
        </a:solidFill>
      </dgm:spPr>
      <dgm:t>
        <a:bodyPr/>
        <a:lstStyle/>
        <a:p>
          <a:r>
            <a:rPr lang="en-AU" dirty="0"/>
            <a:t>Going after too large audience segment</a:t>
          </a:r>
          <a:endParaRPr lang="en-SG" dirty="0"/>
        </a:p>
      </dgm:t>
    </dgm:pt>
    <dgm:pt modelId="{200E941D-3C1C-476B-B82F-ACC078FE4D97}" type="parTrans" cxnId="{C5DB2685-3780-4678-A4D5-F314BECE1D29}">
      <dgm:prSet/>
      <dgm:spPr/>
      <dgm:t>
        <a:bodyPr/>
        <a:lstStyle/>
        <a:p>
          <a:endParaRPr lang="en-SG"/>
        </a:p>
      </dgm:t>
    </dgm:pt>
    <dgm:pt modelId="{B601F78B-93C9-4438-995B-986395500F13}" type="sibTrans" cxnId="{C5DB2685-3780-4678-A4D5-F314BECE1D29}">
      <dgm:prSet/>
      <dgm:spPr/>
      <dgm:t>
        <a:bodyPr/>
        <a:lstStyle/>
        <a:p>
          <a:endParaRPr lang="en-SG"/>
        </a:p>
      </dgm:t>
    </dgm:pt>
    <dgm:pt modelId="{604DDFF4-7A35-4D67-BDE1-0919E4A29A2D}">
      <dgm:prSet phldrT="[Text]"/>
      <dgm:spPr>
        <a:solidFill>
          <a:srgbClr val="00B0F0"/>
        </a:solidFill>
      </dgm:spPr>
      <dgm:t>
        <a:bodyPr/>
        <a:lstStyle/>
        <a:p>
          <a:r>
            <a:rPr lang="en-AU" dirty="0"/>
            <a:t>Campaign budget cadence was not followed</a:t>
          </a:r>
          <a:endParaRPr lang="en-SG" dirty="0"/>
        </a:p>
      </dgm:t>
    </dgm:pt>
    <dgm:pt modelId="{1EEF70ED-E664-4672-8804-0CABFCF16B1A}" type="parTrans" cxnId="{1926005C-3619-4C8A-9825-B24E32126C64}">
      <dgm:prSet/>
      <dgm:spPr/>
      <dgm:t>
        <a:bodyPr/>
        <a:lstStyle/>
        <a:p>
          <a:endParaRPr lang="en-SG"/>
        </a:p>
      </dgm:t>
    </dgm:pt>
    <dgm:pt modelId="{FD809D41-F166-4536-BA26-18362B799197}" type="sibTrans" cxnId="{1926005C-3619-4C8A-9825-B24E32126C64}">
      <dgm:prSet/>
      <dgm:spPr/>
      <dgm:t>
        <a:bodyPr/>
        <a:lstStyle/>
        <a:p>
          <a:endParaRPr lang="en-SG"/>
        </a:p>
      </dgm:t>
    </dgm:pt>
    <dgm:pt modelId="{64020C05-B9F3-423A-A212-24788A640B92}">
      <dgm:prSet phldrT="[Text]"/>
      <dgm:spPr/>
      <dgm:t>
        <a:bodyPr/>
        <a:lstStyle/>
        <a:p>
          <a:r>
            <a:rPr lang="en-AU" b="1" dirty="0"/>
            <a:t>Not reaching </a:t>
          </a:r>
          <a:r>
            <a:rPr lang="en-AU" dirty="0"/>
            <a:t>the right audience </a:t>
          </a:r>
          <a:endParaRPr lang="en-SG" dirty="0"/>
        </a:p>
      </dgm:t>
    </dgm:pt>
    <dgm:pt modelId="{A6D3C002-F468-4EAF-8D36-1B397543E76D}" type="parTrans" cxnId="{0B59C0BA-FBC9-4636-8012-E400602263D5}">
      <dgm:prSet/>
      <dgm:spPr/>
      <dgm:t>
        <a:bodyPr/>
        <a:lstStyle/>
        <a:p>
          <a:endParaRPr lang="en-SG"/>
        </a:p>
      </dgm:t>
    </dgm:pt>
    <dgm:pt modelId="{D333F200-AF9A-421E-A7FD-1883EE119F0B}" type="sibTrans" cxnId="{0B59C0BA-FBC9-4636-8012-E400602263D5}">
      <dgm:prSet/>
      <dgm:spPr/>
      <dgm:t>
        <a:bodyPr/>
        <a:lstStyle/>
        <a:p>
          <a:endParaRPr lang="en-SG"/>
        </a:p>
      </dgm:t>
    </dgm:pt>
    <dgm:pt modelId="{0787DE9D-8C2E-44DD-8E74-F2C6870507AF}">
      <dgm:prSet phldrT="[Text]"/>
      <dgm:spPr/>
      <dgm:t>
        <a:bodyPr/>
        <a:lstStyle/>
        <a:p>
          <a:r>
            <a:rPr lang="en-AU" dirty="0"/>
            <a:t>Targeting wrong work position</a:t>
          </a:r>
          <a:endParaRPr lang="en-SG" dirty="0"/>
        </a:p>
      </dgm:t>
    </dgm:pt>
    <dgm:pt modelId="{AF0E0CB6-C42C-4DDA-9EF3-B3060B95C9DC}" type="parTrans" cxnId="{62D4DD89-D7CF-4DD4-9D18-C1ED1CB4B466}">
      <dgm:prSet/>
      <dgm:spPr/>
      <dgm:t>
        <a:bodyPr/>
        <a:lstStyle/>
        <a:p>
          <a:endParaRPr lang="en-SG"/>
        </a:p>
      </dgm:t>
    </dgm:pt>
    <dgm:pt modelId="{F66A6AE9-9FFA-4266-9F65-097EE6DC48C3}" type="sibTrans" cxnId="{62D4DD89-D7CF-4DD4-9D18-C1ED1CB4B466}">
      <dgm:prSet/>
      <dgm:spPr/>
      <dgm:t>
        <a:bodyPr/>
        <a:lstStyle/>
        <a:p>
          <a:endParaRPr lang="en-SG"/>
        </a:p>
      </dgm:t>
    </dgm:pt>
    <dgm:pt modelId="{0F14714F-2904-428F-898B-842447F3A77D}">
      <dgm:prSet phldrT="[Text]"/>
      <dgm:spPr/>
      <dgm:t>
        <a:bodyPr/>
        <a:lstStyle/>
        <a:p>
          <a:r>
            <a:rPr lang="en-AU" dirty="0"/>
            <a:t>Audience is </a:t>
          </a:r>
          <a:r>
            <a:rPr lang="en-AU" b="1" dirty="0"/>
            <a:t>uninterested</a:t>
          </a:r>
          <a:r>
            <a:rPr lang="en-AU" dirty="0"/>
            <a:t> </a:t>
          </a:r>
          <a:endParaRPr lang="en-SG" dirty="0"/>
        </a:p>
      </dgm:t>
    </dgm:pt>
    <dgm:pt modelId="{B71DD84A-132F-45DC-B2B7-1495E1F50AF9}" type="parTrans" cxnId="{FF2E6877-99C1-478B-B6FB-6A09DC3683CB}">
      <dgm:prSet/>
      <dgm:spPr/>
      <dgm:t>
        <a:bodyPr/>
        <a:lstStyle/>
        <a:p>
          <a:endParaRPr lang="en-SG"/>
        </a:p>
      </dgm:t>
    </dgm:pt>
    <dgm:pt modelId="{3A731E5C-2183-49C0-86B9-E885656B899D}" type="sibTrans" cxnId="{FF2E6877-99C1-478B-B6FB-6A09DC3683CB}">
      <dgm:prSet/>
      <dgm:spPr/>
      <dgm:t>
        <a:bodyPr/>
        <a:lstStyle/>
        <a:p>
          <a:endParaRPr lang="en-SG"/>
        </a:p>
      </dgm:t>
    </dgm:pt>
    <dgm:pt modelId="{A76D1EDD-D763-4BED-8FD1-2EBB893C3B22}">
      <dgm:prSet phldrT="[Text]"/>
      <dgm:spPr>
        <a:solidFill>
          <a:schemeClr val="accent2"/>
        </a:solidFill>
      </dgm:spPr>
      <dgm:t>
        <a:bodyPr/>
        <a:lstStyle/>
        <a:p>
          <a:r>
            <a:rPr lang="en-AU" dirty="0"/>
            <a:t>Message is irrelevant</a:t>
          </a:r>
          <a:endParaRPr lang="en-SG" dirty="0"/>
        </a:p>
      </dgm:t>
    </dgm:pt>
    <dgm:pt modelId="{251652CD-1FC3-4318-A4AA-4C9DCF543A74}" type="parTrans" cxnId="{CC8A5AFB-37F7-48A9-AF38-A056A63F2CF6}">
      <dgm:prSet/>
      <dgm:spPr/>
      <dgm:t>
        <a:bodyPr/>
        <a:lstStyle/>
        <a:p>
          <a:endParaRPr lang="en-SG"/>
        </a:p>
      </dgm:t>
    </dgm:pt>
    <dgm:pt modelId="{B71DC6B6-427A-42CB-8B48-EDFFD99C87B4}" type="sibTrans" cxnId="{CC8A5AFB-37F7-48A9-AF38-A056A63F2CF6}">
      <dgm:prSet/>
      <dgm:spPr/>
      <dgm:t>
        <a:bodyPr/>
        <a:lstStyle/>
        <a:p>
          <a:endParaRPr lang="en-SG"/>
        </a:p>
      </dgm:t>
    </dgm:pt>
    <dgm:pt modelId="{4F8315CA-BED2-4717-9C52-8020CD0C91D3}">
      <dgm:prSet phldrT="[Text]"/>
      <dgm:spPr/>
      <dgm:t>
        <a:bodyPr/>
        <a:lstStyle/>
        <a:p>
          <a:r>
            <a:rPr lang="en-AU" dirty="0"/>
            <a:t>Targeting wrong location</a:t>
          </a:r>
          <a:endParaRPr lang="en-SG" dirty="0"/>
        </a:p>
      </dgm:t>
    </dgm:pt>
    <dgm:pt modelId="{211605DC-025E-4B58-A23B-BE3950EF2D17}" type="parTrans" cxnId="{90BBBEBD-608D-427F-87D4-79CC68F9E7D3}">
      <dgm:prSet/>
      <dgm:spPr/>
      <dgm:t>
        <a:bodyPr/>
        <a:lstStyle/>
        <a:p>
          <a:endParaRPr lang="en-SG"/>
        </a:p>
      </dgm:t>
    </dgm:pt>
    <dgm:pt modelId="{10615BB8-A21D-4A43-9932-FA18CAF7806E}" type="sibTrans" cxnId="{90BBBEBD-608D-427F-87D4-79CC68F9E7D3}">
      <dgm:prSet/>
      <dgm:spPr/>
      <dgm:t>
        <a:bodyPr/>
        <a:lstStyle/>
        <a:p>
          <a:endParaRPr lang="en-SG"/>
        </a:p>
      </dgm:t>
    </dgm:pt>
    <dgm:pt modelId="{40344CEB-C48D-48F0-BBDC-037DBAD74CFB}">
      <dgm:prSet phldrT="[Text]"/>
      <dgm:spPr/>
      <dgm:t>
        <a:bodyPr/>
        <a:lstStyle/>
        <a:p>
          <a:r>
            <a:rPr lang="en-AU" dirty="0"/>
            <a:t>Targeting wrong demographics</a:t>
          </a:r>
          <a:endParaRPr lang="en-SG" dirty="0"/>
        </a:p>
      </dgm:t>
    </dgm:pt>
    <dgm:pt modelId="{F8069FC4-D695-4AD2-AA2B-8A6764E78F30}" type="parTrans" cxnId="{4133D9D4-FF5D-43F4-AD71-F15272E3FFCC}">
      <dgm:prSet/>
      <dgm:spPr/>
      <dgm:t>
        <a:bodyPr/>
        <a:lstStyle/>
        <a:p>
          <a:endParaRPr lang="en-SG"/>
        </a:p>
      </dgm:t>
    </dgm:pt>
    <dgm:pt modelId="{EAE9FD19-7AA4-4618-BA1B-5754B720B0B1}" type="sibTrans" cxnId="{4133D9D4-FF5D-43F4-AD71-F15272E3FFCC}">
      <dgm:prSet/>
      <dgm:spPr/>
      <dgm:t>
        <a:bodyPr/>
        <a:lstStyle/>
        <a:p>
          <a:endParaRPr lang="en-SG"/>
        </a:p>
      </dgm:t>
    </dgm:pt>
    <dgm:pt modelId="{2C12DFF8-4212-473B-A2A5-8870AC2AD9A6}">
      <dgm:prSet phldrT="[Text]"/>
      <dgm:spPr/>
      <dgm:t>
        <a:bodyPr/>
        <a:lstStyle/>
        <a:p>
          <a:r>
            <a:rPr lang="en-AU" dirty="0"/>
            <a:t>Age range is too broad or narrow</a:t>
          </a:r>
          <a:endParaRPr lang="en-SG" dirty="0"/>
        </a:p>
      </dgm:t>
    </dgm:pt>
    <dgm:pt modelId="{3AA838F0-2BB6-4C25-B71E-F7BFB50A1830}" type="parTrans" cxnId="{312BD978-A0F9-4C90-8A8D-C8BFB6047CF0}">
      <dgm:prSet/>
      <dgm:spPr/>
      <dgm:t>
        <a:bodyPr/>
        <a:lstStyle/>
        <a:p>
          <a:endParaRPr lang="en-SG"/>
        </a:p>
      </dgm:t>
    </dgm:pt>
    <dgm:pt modelId="{50E4FE42-0939-4534-A0E6-C90A69B4C35C}" type="sibTrans" cxnId="{312BD978-A0F9-4C90-8A8D-C8BFB6047CF0}">
      <dgm:prSet/>
      <dgm:spPr/>
      <dgm:t>
        <a:bodyPr/>
        <a:lstStyle/>
        <a:p>
          <a:endParaRPr lang="en-SG"/>
        </a:p>
      </dgm:t>
    </dgm:pt>
    <dgm:pt modelId="{028DEF9C-F849-4C5F-9897-BBBC8333C177}">
      <dgm:prSet phldrT="[Text]"/>
      <dgm:spPr/>
      <dgm:t>
        <a:bodyPr/>
        <a:lstStyle/>
        <a:p>
          <a:r>
            <a:rPr lang="en-AU" dirty="0"/>
            <a:t>Wrong age range</a:t>
          </a:r>
          <a:endParaRPr lang="en-SG" dirty="0"/>
        </a:p>
      </dgm:t>
    </dgm:pt>
    <dgm:pt modelId="{1D5B8908-86DC-4CC3-89C4-4968E561D4AB}" type="parTrans" cxnId="{6925F6B1-751E-4468-BE61-A81BA387ED3A}">
      <dgm:prSet/>
      <dgm:spPr/>
      <dgm:t>
        <a:bodyPr/>
        <a:lstStyle/>
        <a:p>
          <a:endParaRPr lang="en-SG"/>
        </a:p>
      </dgm:t>
    </dgm:pt>
    <dgm:pt modelId="{9CA29DAD-C6B9-4411-93B4-44197B3872E7}" type="sibTrans" cxnId="{6925F6B1-751E-4468-BE61-A81BA387ED3A}">
      <dgm:prSet/>
      <dgm:spPr/>
      <dgm:t>
        <a:bodyPr/>
        <a:lstStyle/>
        <a:p>
          <a:endParaRPr lang="en-SG"/>
        </a:p>
      </dgm:t>
    </dgm:pt>
    <dgm:pt modelId="{5678FE76-40A5-43B0-AA54-0A71E0F14EBE}">
      <dgm:prSet phldrT="[Text]"/>
      <dgm:spPr/>
      <dgm:t>
        <a:bodyPr/>
        <a:lstStyle/>
        <a:p>
          <a:r>
            <a:rPr lang="en-AU" dirty="0"/>
            <a:t>Wrong city or state</a:t>
          </a:r>
          <a:endParaRPr lang="en-SG" dirty="0"/>
        </a:p>
      </dgm:t>
    </dgm:pt>
    <dgm:pt modelId="{28BF865C-622F-4C07-B318-297A083776DF}" type="parTrans" cxnId="{478EC305-A69E-41DE-A6B3-9365617D2757}">
      <dgm:prSet/>
      <dgm:spPr/>
      <dgm:t>
        <a:bodyPr/>
        <a:lstStyle/>
        <a:p>
          <a:endParaRPr lang="en-SG"/>
        </a:p>
      </dgm:t>
    </dgm:pt>
    <dgm:pt modelId="{8A3211F0-6858-44CE-ABF1-2B9E8F27061D}" type="sibTrans" cxnId="{478EC305-A69E-41DE-A6B3-9365617D2757}">
      <dgm:prSet/>
      <dgm:spPr/>
      <dgm:t>
        <a:bodyPr/>
        <a:lstStyle/>
        <a:p>
          <a:endParaRPr lang="en-SG"/>
        </a:p>
      </dgm:t>
    </dgm:pt>
    <dgm:pt modelId="{E7F98106-77E4-474C-AF0B-E3184A08C55A}">
      <dgm:prSet phldrT="[Text]"/>
      <dgm:spPr/>
      <dgm:t>
        <a:bodyPr/>
        <a:lstStyle/>
        <a:p>
          <a:r>
            <a:rPr lang="en-AU" dirty="0"/>
            <a:t>Too broad location (i.e. SEA instead of SG)</a:t>
          </a:r>
          <a:endParaRPr lang="en-SG" dirty="0"/>
        </a:p>
      </dgm:t>
    </dgm:pt>
    <dgm:pt modelId="{48FB6D45-C922-46A9-AE40-0F54AAC962DE}" type="parTrans" cxnId="{C31E57E8-8EB7-4C5B-9653-D2844544F1CE}">
      <dgm:prSet/>
      <dgm:spPr/>
      <dgm:t>
        <a:bodyPr/>
        <a:lstStyle/>
        <a:p>
          <a:endParaRPr lang="en-SG"/>
        </a:p>
      </dgm:t>
    </dgm:pt>
    <dgm:pt modelId="{E5BC8C99-4614-4828-ACB1-1488C452A3EE}" type="sibTrans" cxnId="{C31E57E8-8EB7-4C5B-9653-D2844544F1CE}">
      <dgm:prSet/>
      <dgm:spPr/>
      <dgm:t>
        <a:bodyPr/>
        <a:lstStyle/>
        <a:p>
          <a:endParaRPr lang="en-SG"/>
        </a:p>
      </dgm:t>
    </dgm:pt>
    <dgm:pt modelId="{399A2556-4879-4FE4-A9F9-C0E898EB580F}">
      <dgm:prSet phldrT="[Text]"/>
      <dgm:spPr/>
      <dgm:t>
        <a:bodyPr/>
        <a:lstStyle/>
        <a:p>
          <a:r>
            <a:rPr lang="en-AU" dirty="0"/>
            <a:t>Too many broad interests </a:t>
          </a:r>
          <a:endParaRPr lang="en-SG" dirty="0"/>
        </a:p>
      </dgm:t>
    </dgm:pt>
    <dgm:pt modelId="{5557B58E-0E28-4646-8D34-4FA487CDA30C}" type="parTrans" cxnId="{C7208A85-F8A7-4486-BBBD-A699DCF9A33D}">
      <dgm:prSet/>
      <dgm:spPr/>
      <dgm:t>
        <a:bodyPr/>
        <a:lstStyle/>
        <a:p>
          <a:endParaRPr lang="en-SG"/>
        </a:p>
      </dgm:t>
    </dgm:pt>
    <dgm:pt modelId="{561E23BE-C87D-4692-91FC-414E51C436B7}" type="sibTrans" cxnId="{C7208A85-F8A7-4486-BBBD-A699DCF9A33D}">
      <dgm:prSet/>
      <dgm:spPr/>
      <dgm:t>
        <a:bodyPr/>
        <a:lstStyle/>
        <a:p>
          <a:endParaRPr lang="en-SG"/>
        </a:p>
      </dgm:t>
    </dgm:pt>
    <dgm:pt modelId="{E527489C-605C-4C2C-969D-8F61352CFF6F}">
      <dgm:prSet phldrT="[Text]"/>
      <dgm:spPr/>
      <dgm:t>
        <a:bodyPr/>
        <a:lstStyle/>
        <a:p>
          <a:r>
            <a:rPr lang="en-AU" dirty="0"/>
            <a:t>Irrelevant Interests or hobby targeting</a:t>
          </a:r>
          <a:endParaRPr lang="en-SG" dirty="0"/>
        </a:p>
      </dgm:t>
    </dgm:pt>
    <dgm:pt modelId="{5A14162D-34B5-437E-80A2-27CA1F29C21C}" type="parTrans" cxnId="{2E1887AE-0E56-4B0E-BE85-9CABFE24B07B}">
      <dgm:prSet/>
      <dgm:spPr/>
      <dgm:t>
        <a:bodyPr/>
        <a:lstStyle/>
        <a:p>
          <a:endParaRPr lang="en-SG"/>
        </a:p>
      </dgm:t>
    </dgm:pt>
    <dgm:pt modelId="{BD46D753-FD5D-40D9-BE08-2BA221CE3FAC}" type="sibTrans" cxnId="{2E1887AE-0E56-4B0E-BE85-9CABFE24B07B}">
      <dgm:prSet/>
      <dgm:spPr/>
      <dgm:t>
        <a:bodyPr/>
        <a:lstStyle/>
        <a:p>
          <a:endParaRPr lang="en-SG"/>
        </a:p>
      </dgm:t>
    </dgm:pt>
    <dgm:pt modelId="{4CABCC57-FFA4-4421-9E2F-4A9A707EE088}">
      <dgm:prSet phldrT="[Text]"/>
      <dgm:spPr/>
      <dgm:t>
        <a:bodyPr/>
        <a:lstStyle/>
        <a:p>
          <a:r>
            <a:rPr lang="en-AU" dirty="0"/>
            <a:t>Too broad (i.e. manager) </a:t>
          </a:r>
          <a:endParaRPr lang="en-SG" dirty="0"/>
        </a:p>
      </dgm:t>
    </dgm:pt>
    <dgm:pt modelId="{DD7344E4-22FF-4AB8-86F2-EB89F0760517}" type="parTrans" cxnId="{810E95EB-A996-49F9-A4DE-6123EFA7E286}">
      <dgm:prSet/>
      <dgm:spPr/>
      <dgm:t>
        <a:bodyPr/>
        <a:lstStyle/>
        <a:p>
          <a:endParaRPr lang="en-SG"/>
        </a:p>
      </dgm:t>
    </dgm:pt>
    <dgm:pt modelId="{7DBCFA13-BE92-4154-AE83-2E620F5B39ED}" type="sibTrans" cxnId="{810E95EB-A996-49F9-A4DE-6123EFA7E286}">
      <dgm:prSet/>
      <dgm:spPr/>
      <dgm:t>
        <a:bodyPr/>
        <a:lstStyle/>
        <a:p>
          <a:endParaRPr lang="en-SG"/>
        </a:p>
      </dgm:t>
    </dgm:pt>
    <dgm:pt modelId="{C80F4868-604B-4459-B726-C227EA09A303}">
      <dgm:prSet phldrT="[Text]"/>
      <dgm:spPr/>
      <dgm:t>
        <a:bodyPr/>
        <a:lstStyle/>
        <a:p>
          <a:r>
            <a:rPr lang="en-AU" dirty="0"/>
            <a:t>Function is not included </a:t>
          </a:r>
          <a:endParaRPr lang="en-SG" dirty="0"/>
        </a:p>
      </dgm:t>
    </dgm:pt>
    <dgm:pt modelId="{B704B477-3A4E-4EC9-968B-4D3C4EF58BCA}" type="parTrans" cxnId="{06DF0C56-0BBA-4071-AAD2-40B184AD34E2}">
      <dgm:prSet/>
      <dgm:spPr/>
      <dgm:t>
        <a:bodyPr/>
        <a:lstStyle/>
        <a:p>
          <a:endParaRPr lang="en-SG"/>
        </a:p>
      </dgm:t>
    </dgm:pt>
    <dgm:pt modelId="{01CD08BA-7542-42A1-85A8-5F84C4E97DC8}" type="sibTrans" cxnId="{06DF0C56-0BBA-4071-AAD2-40B184AD34E2}">
      <dgm:prSet/>
      <dgm:spPr/>
      <dgm:t>
        <a:bodyPr/>
        <a:lstStyle/>
        <a:p>
          <a:endParaRPr lang="en-SG"/>
        </a:p>
      </dgm:t>
    </dgm:pt>
    <dgm:pt modelId="{5E79E129-6269-4983-AB97-5B89DB913062}">
      <dgm:prSet phldrT="[Text]"/>
      <dgm:spPr/>
      <dgm:t>
        <a:bodyPr/>
        <a:lstStyle/>
        <a:p>
          <a:r>
            <a:rPr lang="en-AU" dirty="0"/>
            <a:t>Targeting wrong Interests</a:t>
          </a:r>
          <a:endParaRPr lang="en-SG" dirty="0"/>
        </a:p>
      </dgm:t>
    </dgm:pt>
    <dgm:pt modelId="{13724520-65E2-4CCF-8A67-B9605A59843B}" type="parTrans" cxnId="{FDAF8AC5-A0F8-4E29-B1B1-07D270028651}">
      <dgm:prSet/>
      <dgm:spPr/>
      <dgm:t>
        <a:bodyPr/>
        <a:lstStyle/>
        <a:p>
          <a:endParaRPr lang="en-SG"/>
        </a:p>
      </dgm:t>
    </dgm:pt>
    <dgm:pt modelId="{D5CB5B92-1443-42EE-B0FB-586A3900DAD6}" type="sibTrans" cxnId="{FDAF8AC5-A0F8-4E29-B1B1-07D270028651}">
      <dgm:prSet/>
      <dgm:spPr/>
      <dgm:t>
        <a:bodyPr/>
        <a:lstStyle/>
        <a:p>
          <a:endParaRPr lang="en-SG"/>
        </a:p>
      </dgm:t>
    </dgm:pt>
    <dgm:pt modelId="{F74B4355-0683-444A-8894-95564581A1FB}">
      <dgm:prSet phldrT="[Text]"/>
      <dgm:spPr/>
      <dgm:t>
        <a:bodyPr/>
        <a:lstStyle/>
        <a:p>
          <a:r>
            <a:rPr lang="en-AU" dirty="0"/>
            <a:t>Too narrow (i.e. specialist roles) with too little size</a:t>
          </a:r>
          <a:endParaRPr lang="en-SG" dirty="0"/>
        </a:p>
      </dgm:t>
    </dgm:pt>
    <dgm:pt modelId="{73ED6594-AEE4-4147-9F8F-9EABBD6E235A}" type="parTrans" cxnId="{7512C473-74F5-42B1-8748-BA29C351F432}">
      <dgm:prSet/>
      <dgm:spPr/>
      <dgm:t>
        <a:bodyPr/>
        <a:lstStyle/>
        <a:p>
          <a:endParaRPr lang="en-SG"/>
        </a:p>
      </dgm:t>
    </dgm:pt>
    <dgm:pt modelId="{6DD342EA-0AC8-49F2-83B2-CAC0D78DC33C}" type="sibTrans" cxnId="{7512C473-74F5-42B1-8748-BA29C351F432}">
      <dgm:prSet/>
      <dgm:spPr/>
      <dgm:t>
        <a:bodyPr/>
        <a:lstStyle/>
        <a:p>
          <a:endParaRPr lang="en-SG"/>
        </a:p>
      </dgm:t>
    </dgm:pt>
    <dgm:pt modelId="{695FCF1F-EF35-4C8A-B9D1-D7EBBD4A47DE}">
      <dgm:prSet phldrT="[Text]"/>
      <dgm:spPr>
        <a:solidFill>
          <a:schemeClr val="accent2"/>
        </a:solidFill>
      </dgm:spPr>
      <dgm:t>
        <a:bodyPr/>
        <a:lstStyle/>
        <a:p>
          <a:r>
            <a:rPr lang="en-AU" dirty="0"/>
            <a:t>Image does not stand out</a:t>
          </a:r>
          <a:endParaRPr lang="en-SG" dirty="0"/>
        </a:p>
      </dgm:t>
    </dgm:pt>
    <dgm:pt modelId="{13B8EB84-B8D4-415B-958D-F81FEFEFF5E5}" type="parTrans" cxnId="{7028F7AE-C50B-4291-AD83-7EAD895D87CE}">
      <dgm:prSet/>
      <dgm:spPr/>
      <dgm:t>
        <a:bodyPr/>
        <a:lstStyle/>
        <a:p>
          <a:endParaRPr lang="en-SG"/>
        </a:p>
      </dgm:t>
    </dgm:pt>
    <dgm:pt modelId="{691D482A-120D-463D-A16E-1F3A05975998}" type="sibTrans" cxnId="{7028F7AE-C50B-4291-AD83-7EAD895D87CE}">
      <dgm:prSet/>
      <dgm:spPr/>
      <dgm:t>
        <a:bodyPr/>
        <a:lstStyle/>
        <a:p>
          <a:endParaRPr lang="en-SG"/>
        </a:p>
      </dgm:t>
    </dgm:pt>
    <dgm:pt modelId="{61111919-D262-4F8F-B2A9-4009088A578D}">
      <dgm:prSet phldrT="[Text]"/>
      <dgm:spPr>
        <a:solidFill>
          <a:schemeClr val="accent2"/>
        </a:solidFill>
      </dgm:spPr>
      <dgm:t>
        <a:bodyPr/>
        <a:lstStyle/>
        <a:p>
          <a:r>
            <a:rPr lang="en-AU" dirty="0"/>
            <a:t>Copy is irrelevant</a:t>
          </a:r>
          <a:endParaRPr lang="en-SG" dirty="0"/>
        </a:p>
      </dgm:t>
    </dgm:pt>
    <dgm:pt modelId="{EC77F700-9161-4A17-8E5E-A0CD3366699C}" type="parTrans" cxnId="{94B6818D-75CA-42CE-B1D3-0FB1795C1764}">
      <dgm:prSet/>
      <dgm:spPr/>
      <dgm:t>
        <a:bodyPr/>
        <a:lstStyle/>
        <a:p>
          <a:endParaRPr lang="en-SG"/>
        </a:p>
      </dgm:t>
    </dgm:pt>
    <dgm:pt modelId="{90F9B0F4-8168-4F16-9B27-26AD0AA9518B}" type="sibTrans" cxnId="{94B6818D-75CA-42CE-B1D3-0FB1795C1764}">
      <dgm:prSet/>
      <dgm:spPr/>
      <dgm:t>
        <a:bodyPr/>
        <a:lstStyle/>
        <a:p>
          <a:endParaRPr lang="en-SG"/>
        </a:p>
      </dgm:t>
    </dgm:pt>
    <dgm:pt modelId="{F1990D35-718F-49E9-B224-BE0116705FCA}">
      <dgm:prSet phldrT="[Text]"/>
      <dgm:spPr>
        <a:solidFill>
          <a:schemeClr val="accent2"/>
        </a:solidFill>
      </dgm:spPr>
      <dgm:t>
        <a:bodyPr/>
        <a:lstStyle/>
        <a:p>
          <a:r>
            <a:rPr lang="en-AU" dirty="0"/>
            <a:t>Bad localisation</a:t>
          </a:r>
          <a:endParaRPr lang="en-SG" dirty="0"/>
        </a:p>
      </dgm:t>
    </dgm:pt>
    <dgm:pt modelId="{64A6240A-BC9D-4F56-BF63-22B111FDB922}" type="parTrans" cxnId="{E0571260-8CA6-4C2B-8735-143D892B0A91}">
      <dgm:prSet/>
      <dgm:spPr/>
      <dgm:t>
        <a:bodyPr/>
        <a:lstStyle/>
        <a:p>
          <a:endParaRPr lang="en-SG"/>
        </a:p>
      </dgm:t>
    </dgm:pt>
    <dgm:pt modelId="{9752006C-4178-4948-A494-A34577163CA8}" type="sibTrans" cxnId="{E0571260-8CA6-4C2B-8735-143D892B0A91}">
      <dgm:prSet/>
      <dgm:spPr/>
      <dgm:t>
        <a:bodyPr/>
        <a:lstStyle/>
        <a:p>
          <a:endParaRPr lang="en-SG"/>
        </a:p>
      </dgm:t>
    </dgm:pt>
    <dgm:pt modelId="{D8EAE20A-8B30-4A94-9DED-12439123A8B8}">
      <dgm:prSet phldrT="[Text]"/>
      <dgm:spPr>
        <a:solidFill>
          <a:schemeClr val="accent4"/>
        </a:solidFill>
      </dgm:spPr>
      <dgm:t>
        <a:bodyPr/>
        <a:lstStyle/>
        <a:p>
          <a:r>
            <a:rPr lang="en-AU" dirty="0"/>
            <a:t>Budget is too low</a:t>
          </a:r>
          <a:endParaRPr lang="en-SG" dirty="0"/>
        </a:p>
      </dgm:t>
    </dgm:pt>
    <dgm:pt modelId="{C4043D59-4224-44DB-9BC2-69F81E5A2276}" type="parTrans" cxnId="{92F09FEE-C32E-4018-8380-A0ABBF76FAC5}">
      <dgm:prSet/>
      <dgm:spPr/>
      <dgm:t>
        <a:bodyPr/>
        <a:lstStyle/>
        <a:p>
          <a:endParaRPr lang="en-SG"/>
        </a:p>
      </dgm:t>
    </dgm:pt>
    <dgm:pt modelId="{796C5A0E-F588-4A0D-9D4C-D016DE0A9E71}" type="sibTrans" cxnId="{92F09FEE-C32E-4018-8380-A0ABBF76FAC5}">
      <dgm:prSet/>
      <dgm:spPr/>
      <dgm:t>
        <a:bodyPr/>
        <a:lstStyle/>
        <a:p>
          <a:endParaRPr lang="en-SG"/>
        </a:p>
      </dgm:t>
    </dgm:pt>
    <dgm:pt modelId="{C01D08A2-215F-4888-B976-E1682EE91852}">
      <dgm:prSet phldrT="[Text]"/>
      <dgm:spPr>
        <a:solidFill>
          <a:schemeClr val="accent4"/>
        </a:solidFill>
      </dgm:spPr>
      <dgm:t>
        <a:bodyPr/>
        <a:lstStyle/>
        <a:p>
          <a:r>
            <a:rPr lang="en-AU" dirty="0"/>
            <a:t>Unaware of cultural nuances</a:t>
          </a:r>
          <a:endParaRPr lang="en-SG" dirty="0"/>
        </a:p>
      </dgm:t>
    </dgm:pt>
    <dgm:pt modelId="{E0F43005-E31E-4CCC-9663-A818ABFB2B39}" type="parTrans" cxnId="{B85842C0-DD44-4496-9388-D021F54CD227}">
      <dgm:prSet/>
      <dgm:spPr/>
      <dgm:t>
        <a:bodyPr/>
        <a:lstStyle/>
        <a:p>
          <a:endParaRPr lang="en-SG"/>
        </a:p>
      </dgm:t>
    </dgm:pt>
    <dgm:pt modelId="{1834DEFE-17CB-4A95-8B6D-A0A9AA79B54C}" type="sibTrans" cxnId="{B85842C0-DD44-4496-9388-D021F54CD227}">
      <dgm:prSet/>
      <dgm:spPr/>
      <dgm:t>
        <a:bodyPr/>
        <a:lstStyle/>
        <a:p>
          <a:endParaRPr lang="en-SG"/>
        </a:p>
      </dgm:t>
    </dgm:pt>
    <dgm:pt modelId="{16A17314-6DBC-47C3-A5C7-E0DBE8319A9D}">
      <dgm:prSet phldrT="[Text]"/>
      <dgm:spPr>
        <a:solidFill>
          <a:schemeClr val="accent4"/>
        </a:solidFill>
      </dgm:spPr>
      <dgm:t>
        <a:bodyPr/>
        <a:lstStyle/>
        <a:p>
          <a:r>
            <a:rPr lang="en-AU" dirty="0"/>
            <a:t>Saying too many things at once</a:t>
          </a:r>
          <a:endParaRPr lang="en-SG" dirty="0"/>
        </a:p>
      </dgm:t>
    </dgm:pt>
    <dgm:pt modelId="{26321493-6534-46B1-AA20-C38EDA51857A}" type="parTrans" cxnId="{2363FF82-58B0-4FC6-8F82-6349CECE34A9}">
      <dgm:prSet/>
      <dgm:spPr/>
      <dgm:t>
        <a:bodyPr/>
        <a:lstStyle/>
        <a:p>
          <a:endParaRPr lang="en-SG"/>
        </a:p>
      </dgm:t>
    </dgm:pt>
    <dgm:pt modelId="{9926BF2C-F1B0-4157-B761-1F70A9210FA4}" type="sibTrans" cxnId="{2363FF82-58B0-4FC6-8F82-6349CECE34A9}">
      <dgm:prSet/>
      <dgm:spPr/>
      <dgm:t>
        <a:bodyPr/>
        <a:lstStyle/>
        <a:p>
          <a:endParaRPr lang="en-SG"/>
        </a:p>
      </dgm:t>
    </dgm:pt>
    <dgm:pt modelId="{BA19CAE4-2795-4B0F-9F5C-8851D2DD21F4}">
      <dgm:prSet phldrT="[Text]"/>
      <dgm:spPr>
        <a:solidFill>
          <a:schemeClr val="accent4"/>
        </a:solidFill>
      </dgm:spPr>
      <dgm:t>
        <a:bodyPr/>
        <a:lstStyle/>
        <a:p>
          <a:r>
            <a:rPr lang="en-AU" dirty="0"/>
            <a:t>Tries to be too smart</a:t>
          </a:r>
          <a:endParaRPr lang="en-SG" dirty="0"/>
        </a:p>
      </dgm:t>
    </dgm:pt>
    <dgm:pt modelId="{16A49604-585A-4E61-B54F-3945192E69F7}" type="parTrans" cxnId="{17A6A5CD-BA5F-4FA2-863C-94F7CCDFAD1A}">
      <dgm:prSet/>
      <dgm:spPr/>
      <dgm:t>
        <a:bodyPr/>
        <a:lstStyle/>
        <a:p>
          <a:endParaRPr lang="en-SG"/>
        </a:p>
      </dgm:t>
    </dgm:pt>
    <dgm:pt modelId="{011BD7B4-1CAF-4EC3-A831-21467E7959C1}" type="sibTrans" cxnId="{17A6A5CD-BA5F-4FA2-863C-94F7CCDFAD1A}">
      <dgm:prSet/>
      <dgm:spPr/>
      <dgm:t>
        <a:bodyPr/>
        <a:lstStyle/>
        <a:p>
          <a:endParaRPr lang="en-SG"/>
        </a:p>
      </dgm:t>
    </dgm:pt>
    <dgm:pt modelId="{86AD74E7-4F68-40C4-9BC0-8E42EB8DFB0D}">
      <dgm:prSet phldrT="[Text]"/>
      <dgm:spPr>
        <a:solidFill>
          <a:schemeClr val="accent4"/>
        </a:solidFill>
      </dgm:spPr>
      <dgm:t>
        <a:bodyPr/>
        <a:lstStyle/>
        <a:p>
          <a:r>
            <a:rPr lang="en-AU" dirty="0"/>
            <a:t>Unclear action</a:t>
          </a:r>
          <a:endParaRPr lang="en-SG" dirty="0"/>
        </a:p>
      </dgm:t>
    </dgm:pt>
    <dgm:pt modelId="{BA053FB6-02B6-47B5-8943-EA5CE877923D}" type="parTrans" cxnId="{7D4B6E5B-3F3C-4912-A317-11C2BE5E3BF9}">
      <dgm:prSet/>
      <dgm:spPr/>
      <dgm:t>
        <a:bodyPr/>
        <a:lstStyle/>
        <a:p>
          <a:endParaRPr lang="en-SG"/>
        </a:p>
      </dgm:t>
    </dgm:pt>
    <dgm:pt modelId="{8B9F8556-DB49-4630-B63B-30496C51B74F}" type="sibTrans" cxnId="{7D4B6E5B-3F3C-4912-A317-11C2BE5E3BF9}">
      <dgm:prSet/>
      <dgm:spPr/>
      <dgm:t>
        <a:bodyPr/>
        <a:lstStyle/>
        <a:p>
          <a:endParaRPr lang="en-SG"/>
        </a:p>
      </dgm:t>
    </dgm:pt>
    <dgm:pt modelId="{ABEB63D5-61AA-45E8-A531-382256E97340}">
      <dgm:prSet phldrT="[Text]"/>
      <dgm:spPr>
        <a:solidFill>
          <a:schemeClr val="accent4"/>
        </a:solidFill>
      </dgm:spPr>
      <dgm:t>
        <a:bodyPr/>
        <a:lstStyle/>
        <a:p>
          <a:r>
            <a:rPr lang="en-AU" dirty="0"/>
            <a:t>Same look as competitor ads</a:t>
          </a:r>
          <a:endParaRPr lang="en-SG" dirty="0"/>
        </a:p>
      </dgm:t>
    </dgm:pt>
    <dgm:pt modelId="{602AA7AE-F05A-491A-BE11-30F5A1BDB6D8}" type="parTrans" cxnId="{55EEA0C9-8E7A-425B-986A-7418FB022206}">
      <dgm:prSet/>
      <dgm:spPr/>
      <dgm:t>
        <a:bodyPr/>
        <a:lstStyle/>
        <a:p>
          <a:endParaRPr lang="en-SG"/>
        </a:p>
      </dgm:t>
    </dgm:pt>
    <dgm:pt modelId="{E1D2255A-CD0B-450C-8B0F-B7931A61F96E}" type="sibTrans" cxnId="{55EEA0C9-8E7A-425B-986A-7418FB022206}">
      <dgm:prSet/>
      <dgm:spPr/>
      <dgm:t>
        <a:bodyPr/>
        <a:lstStyle/>
        <a:p>
          <a:endParaRPr lang="en-SG"/>
        </a:p>
      </dgm:t>
    </dgm:pt>
    <dgm:pt modelId="{05222A34-3376-48D4-B498-5BE3522DE44B}">
      <dgm:prSet phldrT="[Text]"/>
      <dgm:spPr>
        <a:solidFill>
          <a:schemeClr val="accent4"/>
        </a:solidFill>
      </dgm:spPr>
      <dgm:t>
        <a:bodyPr/>
        <a:lstStyle/>
        <a:p>
          <a:r>
            <a:rPr lang="en-AU" dirty="0"/>
            <a:t>User does not understand the image</a:t>
          </a:r>
          <a:endParaRPr lang="en-SG" dirty="0"/>
        </a:p>
      </dgm:t>
    </dgm:pt>
    <dgm:pt modelId="{D41B2D34-BCF5-4F12-AC22-738023D5F9BA}" type="parTrans" cxnId="{012DADB8-B659-4405-9905-80828E02428B}">
      <dgm:prSet/>
      <dgm:spPr/>
      <dgm:t>
        <a:bodyPr/>
        <a:lstStyle/>
        <a:p>
          <a:endParaRPr lang="en-SG"/>
        </a:p>
      </dgm:t>
    </dgm:pt>
    <dgm:pt modelId="{206FF477-2B8D-42F9-A738-E01BF9DF334A}" type="sibTrans" cxnId="{012DADB8-B659-4405-9905-80828E02428B}">
      <dgm:prSet/>
      <dgm:spPr/>
      <dgm:t>
        <a:bodyPr/>
        <a:lstStyle/>
        <a:p>
          <a:endParaRPr lang="en-SG"/>
        </a:p>
      </dgm:t>
    </dgm:pt>
    <dgm:pt modelId="{DBF8B653-0584-4B35-931D-22E23BDC9966}">
      <dgm:prSet phldrT="[Text]"/>
      <dgm:spPr>
        <a:solidFill>
          <a:schemeClr val="accent4"/>
        </a:solidFill>
      </dgm:spPr>
      <dgm:t>
        <a:bodyPr/>
        <a:lstStyle/>
        <a:p>
          <a:r>
            <a:rPr lang="en-AU" dirty="0"/>
            <a:t>Does not fit users’  psychological state</a:t>
          </a:r>
          <a:endParaRPr lang="en-SG" dirty="0"/>
        </a:p>
      </dgm:t>
    </dgm:pt>
    <dgm:pt modelId="{38D333A3-1CC7-4A7F-8A17-F2539CFC29D9}" type="parTrans" cxnId="{34528DDE-395F-4BB3-9FCA-2141EEE9D249}">
      <dgm:prSet/>
      <dgm:spPr/>
      <dgm:t>
        <a:bodyPr/>
        <a:lstStyle/>
        <a:p>
          <a:endParaRPr lang="en-SG"/>
        </a:p>
      </dgm:t>
    </dgm:pt>
    <dgm:pt modelId="{9181AA0B-ADA2-477A-934A-D7FFB582A80F}" type="sibTrans" cxnId="{34528DDE-395F-4BB3-9FCA-2141EEE9D249}">
      <dgm:prSet/>
      <dgm:spPr/>
      <dgm:t>
        <a:bodyPr/>
        <a:lstStyle/>
        <a:p>
          <a:endParaRPr lang="en-SG"/>
        </a:p>
      </dgm:t>
    </dgm:pt>
    <dgm:pt modelId="{C5DD3769-9D0C-43E1-A0FC-284C556CD765}">
      <dgm:prSet phldrT="[Text]"/>
      <dgm:spPr>
        <a:solidFill>
          <a:schemeClr val="accent4"/>
        </a:solidFill>
      </dgm:spPr>
      <dgm:t>
        <a:bodyPr/>
        <a:lstStyle/>
        <a:p>
          <a:r>
            <a:rPr lang="en-AU" dirty="0"/>
            <a:t>Unclear value proposition </a:t>
          </a:r>
          <a:endParaRPr lang="en-SG" dirty="0"/>
        </a:p>
      </dgm:t>
    </dgm:pt>
    <dgm:pt modelId="{191371DB-B8BE-4A90-BB30-6B041B6B4494}" type="parTrans" cxnId="{A9C4F263-1E71-43F5-A198-33072D35D198}">
      <dgm:prSet/>
      <dgm:spPr/>
      <dgm:t>
        <a:bodyPr/>
        <a:lstStyle/>
        <a:p>
          <a:endParaRPr lang="en-SG"/>
        </a:p>
      </dgm:t>
    </dgm:pt>
    <dgm:pt modelId="{50EF6334-A418-4062-8E31-3B6407442A94}" type="sibTrans" cxnId="{A9C4F263-1E71-43F5-A198-33072D35D198}">
      <dgm:prSet/>
      <dgm:spPr/>
      <dgm:t>
        <a:bodyPr/>
        <a:lstStyle/>
        <a:p>
          <a:endParaRPr lang="en-SG"/>
        </a:p>
      </dgm:t>
    </dgm:pt>
    <dgm:pt modelId="{738A7CCC-1B76-4E30-A478-1F69A146611C}">
      <dgm:prSet phldrT="[Text]"/>
      <dgm:spPr>
        <a:solidFill>
          <a:schemeClr val="accent4"/>
        </a:solidFill>
      </dgm:spPr>
      <dgm:t>
        <a:bodyPr/>
        <a:lstStyle/>
        <a:p>
          <a:r>
            <a:rPr lang="en-AU" dirty="0"/>
            <a:t>CTA is buried </a:t>
          </a:r>
          <a:endParaRPr lang="en-SG" dirty="0"/>
        </a:p>
      </dgm:t>
    </dgm:pt>
    <dgm:pt modelId="{365914A0-8186-41FA-BA4D-0E0E48AE8A4C}" type="parTrans" cxnId="{11D778D9-C7FB-4E3B-89E4-6AA5F62960F6}">
      <dgm:prSet/>
      <dgm:spPr/>
      <dgm:t>
        <a:bodyPr/>
        <a:lstStyle/>
        <a:p>
          <a:endParaRPr lang="en-SG"/>
        </a:p>
      </dgm:t>
    </dgm:pt>
    <dgm:pt modelId="{8A51554E-4D01-46EB-8601-2E9E14E1DF6D}" type="sibTrans" cxnId="{11D778D9-C7FB-4E3B-89E4-6AA5F62960F6}">
      <dgm:prSet/>
      <dgm:spPr/>
      <dgm:t>
        <a:bodyPr/>
        <a:lstStyle/>
        <a:p>
          <a:endParaRPr lang="en-SG"/>
        </a:p>
      </dgm:t>
    </dgm:pt>
    <dgm:pt modelId="{57D17694-BB9C-4C21-A2BE-02834A79C8FA}">
      <dgm:prSet phldrT="[Text]"/>
      <dgm:spPr>
        <a:solidFill>
          <a:schemeClr val="accent4"/>
        </a:solidFill>
      </dgm:spPr>
      <dgm:t>
        <a:bodyPr/>
        <a:lstStyle/>
        <a:p>
          <a:r>
            <a:rPr lang="en-AU" dirty="0"/>
            <a:t>Literal translation </a:t>
          </a:r>
          <a:endParaRPr lang="en-SG" dirty="0"/>
        </a:p>
      </dgm:t>
    </dgm:pt>
    <dgm:pt modelId="{368DF860-0C4A-4D55-9140-7F46616F4036}" type="parTrans" cxnId="{B4279BEB-102E-4185-929B-D24A729863D9}">
      <dgm:prSet/>
      <dgm:spPr/>
      <dgm:t>
        <a:bodyPr/>
        <a:lstStyle/>
        <a:p>
          <a:endParaRPr lang="en-SG"/>
        </a:p>
      </dgm:t>
    </dgm:pt>
    <dgm:pt modelId="{2CF5EFC7-F4F2-4249-B912-EEC7FBFA6C78}" type="sibTrans" cxnId="{B4279BEB-102E-4185-929B-D24A729863D9}">
      <dgm:prSet/>
      <dgm:spPr/>
      <dgm:t>
        <a:bodyPr/>
        <a:lstStyle/>
        <a:p>
          <a:endParaRPr lang="en-SG"/>
        </a:p>
      </dgm:t>
    </dgm:pt>
    <dgm:pt modelId="{B63B04B9-FD57-4621-827D-014B76886F7F}" type="pres">
      <dgm:prSet presAssocID="{BEF6E14F-C3DC-4A84-82E2-D6603C58494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3EA537-54BF-46FD-8F66-07FC58719671}" type="pres">
      <dgm:prSet presAssocID="{0057A022-FC50-4DEB-9BCD-6A1538F653D9}" presName="hierRoot1" presStyleCnt="0">
        <dgm:presLayoutVars>
          <dgm:hierBranch val="init"/>
        </dgm:presLayoutVars>
      </dgm:prSet>
      <dgm:spPr/>
    </dgm:pt>
    <dgm:pt modelId="{6CE47DC4-74FE-475D-B4B7-A9BED050E04A}" type="pres">
      <dgm:prSet presAssocID="{0057A022-FC50-4DEB-9BCD-6A1538F653D9}" presName="rootComposite1" presStyleCnt="0"/>
      <dgm:spPr/>
    </dgm:pt>
    <dgm:pt modelId="{29583496-3B2A-4841-B94F-672C99677C9F}" type="pres">
      <dgm:prSet presAssocID="{0057A022-FC50-4DEB-9BCD-6A1538F653D9}" presName="rootText1" presStyleLbl="node0" presStyleIdx="0" presStyleCnt="1" custScaleX="173045" custScaleY="173045">
        <dgm:presLayoutVars>
          <dgm:chPref val="3"/>
        </dgm:presLayoutVars>
      </dgm:prSet>
      <dgm:spPr/>
    </dgm:pt>
    <dgm:pt modelId="{EA9A6B7E-8593-4074-9F2B-C8B81B4E58EF}" type="pres">
      <dgm:prSet presAssocID="{0057A022-FC50-4DEB-9BCD-6A1538F653D9}" presName="rootConnector1" presStyleLbl="node1" presStyleIdx="0" presStyleCnt="0"/>
      <dgm:spPr/>
    </dgm:pt>
    <dgm:pt modelId="{A33167B2-94A8-4E2D-B046-D59A6B93D060}" type="pres">
      <dgm:prSet presAssocID="{0057A022-FC50-4DEB-9BCD-6A1538F653D9}" presName="hierChild2" presStyleCnt="0"/>
      <dgm:spPr/>
    </dgm:pt>
    <dgm:pt modelId="{F4D95560-F695-4C88-B86B-F29480BE795E}" type="pres">
      <dgm:prSet presAssocID="{FDE69470-1BDB-40A2-BA72-CD2FEEB0B561}" presName="Name37" presStyleLbl="parChTrans1D2" presStyleIdx="0" presStyleCnt="3"/>
      <dgm:spPr/>
    </dgm:pt>
    <dgm:pt modelId="{B69E7DFB-051E-4ABC-B512-218AD1D355FD}" type="pres">
      <dgm:prSet presAssocID="{05FDE921-6654-4DEA-BF07-61CBFE50C29D}" presName="hierRoot2" presStyleCnt="0">
        <dgm:presLayoutVars>
          <dgm:hierBranch val="init"/>
        </dgm:presLayoutVars>
      </dgm:prSet>
      <dgm:spPr/>
    </dgm:pt>
    <dgm:pt modelId="{F914C856-82F8-4526-9452-6874DA2A7842}" type="pres">
      <dgm:prSet presAssocID="{05FDE921-6654-4DEA-BF07-61CBFE50C29D}" presName="rootComposite" presStyleCnt="0"/>
      <dgm:spPr/>
    </dgm:pt>
    <dgm:pt modelId="{15EC537C-0433-484E-B8B6-5D1FC7F61192}" type="pres">
      <dgm:prSet presAssocID="{05FDE921-6654-4DEA-BF07-61CBFE50C29D}" presName="rootText" presStyleLbl="node2" presStyleIdx="0" presStyleCnt="3" custScaleX="124267" custScaleY="124266">
        <dgm:presLayoutVars>
          <dgm:chPref val="3"/>
        </dgm:presLayoutVars>
      </dgm:prSet>
      <dgm:spPr/>
    </dgm:pt>
    <dgm:pt modelId="{1C75B7FE-FD89-4C95-8620-1865B478B739}" type="pres">
      <dgm:prSet presAssocID="{05FDE921-6654-4DEA-BF07-61CBFE50C29D}" presName="rootConnector" presStyleLbl="node2" presStyleIdx="0" presStyleCnt="3"/>
      <dgm:spPr/>
    </dgm:pt>
    <dgm:pt modelId="{AFBB3AE2-52EB-47FF-A460-F734D3BB32F9}" type="pres">
      <dgm:prSet presAssocID="{05FDE921-6654-4DEA-BF07-61CBFE50C29D}" presName="hierChild4" presStyleCnt="0"/>
      <dgm:spPr/>
    </dgm:pt>
    <dgm:pt modelId="{522B822C-EB06-4EF0-A5E5-7EAD0757763A}" type="pres">
      <dgm:prSet presAssocID="{200E941D-3C1C-476B-B82F-ACC078FE4D97}" presName="Name37" presStyleLbl="parChTrans1D3" presStyleIdx="0" presStyleCnt="10"/>
      <dgm:spPr/>
    </dgm:pt>
    <dgm:pt modelId="{C10663DC-6552-40CD-8030-062C5F3DC739}" type="pres">
      <dgm:prSet presAssocID="{2913E505-78E8-4977-8685-42F99120CF4E}" presName="hierRoot2" presStyleCnt="0">
        <dgm:presLayoutVars>
          <dgm:hierBranch val="init"/>
        </dgm:presLayoutVars>
      </dgm:prSet>
      <dgm:spPr/>
    </dgm:pt>
    <dgm:pt modelId="{30966040-F8A0-4360-A84A-06159FB4F4DE}" type="pres">
      <dgm:prSet presAssocID="{2913E505-78E8-4977-8685-42F99120CF4E}" presName="rootComposite" presStyleCnt="0"/>
      <dgm:spPr/>
    </dgm:pt>
    <dgm:pt modelId="{F33665FA-2239-414B-9AA4-81907046EB74}" type="pres">
      <dgm:prSet presAssocID="{2913E505-78E8-4977-8685-42F99120CF4E}" presName="rootText" presStyleLbl="node3" presStyleIdx="0" presStyleCnt="10">
        <dgm:presLayoutVars>
          <dgm:chPref val="3"/>
        </dgm:presLayoutVars>
      </dgm:prSet>
      <dgm:spPr/>
    </dgm:pt>
    <dgm:pt modelId="{ACCB17DE-F0C1-4539-984A-6A7EEED4D3FD}" type="pres">
      <dgm:prSet presAssocID="{2913E505-78E8-4977-8685-42F99120CF4E}" presName="rootConnector" presStyleLbl="node3" presStyleIdx="0" presStyleCnt="10"/>
      <dgm:spPr/>
    </dgm:pt>
    <dgm:pt modelId="{30276796-F06C-4740-8AD8-C8C11147C3D9}" type="pres">
      <dgm:prSet presAssocID="{2913E505-78E8-4977-8685-42F99120CF4E}" presName="hierChild4" presStyleCnt="0"/>
      <dgm:spPr/>
    </dgm:pt>
    <dgm:pt modelId="{A4E21E90-03CA-4CFC-9EF4-08D195836269}" type="pres">
      <dgm:prSet presAssocID="{2913E505-78E8-4977-8685-42F99120CF4E}" presName="hierChild5" presStyleCnt="0"/>
      <dgm:spPr/>
    </dgm:pt>
    <dgm:pt modelId="{6755ADA7-EE21-489C-A137-22C586A868D9}" type="pres">
      <dgm:prSet presAssocID="{1EEF70ED-E664-4672-8804-0CABFCF16B1A}" presName="Name37" presStyleLbl="parChTrans1D3" presStyleIdx="1" presStyleCnt="10"/>
      <dgm:spPr/>
    </dgm:pt>
    <dgm:pt modelId="{F6168B44-0191-4D5A-9140-6A64C8FE85C4}" type="pres">
      <dgm:prSet presAssocID="{604DDFF4-7A35-4D67-BDE1-0919E4A29A2D}" presName="hierRoot2" presStyleCnt="0">
        <dgm:presLayoutVars>
          <dgm:hierBranch val="init"/>
        </dgm:presLayoutVars>
      </dgm:prSet>
      <dgm:spPr/>
    </dgm:pt>
    <dgm:pt modelId="{552AE2DF-A5F5-40F0-B0F8-8D8D8211D6CA}" type="pres">
      <dgm:prSet presAssocID="{604DDFF4-7A35-4D67-BDE1-0919E4A29A2D}" presName="rootComposite" presStyleCnt="0"/>
      <dgm:spPr/>
    </dgm:pt>
    <dgm:pt modelId="{F70FD529-8189-4754-908D-FABECD5DF427}" type="pres">
      <dgm:prSet presAssocID="{604DDFF4-7A35-4D67-BDE1-0919E4A29A2D}" presName="rootText" presStyleLbl="node3" presStyleIdx="1" presStyleCnt="10">
        <dgm:presLayoutVars>
          <dgm:chPref val="3"/>
        </dgm:presLayoutVars>
      </dgm:prSet>
      <dgm:spPr/>
    </dgm:pt>
    <dgm:pt modelId="{3464B71F-1806-4C61-89AD-1C6C7B70F026}" type="pres">
      <dgm:prSet presAssocID="{604DDFF4-7A35-4D67-BDE1-0919E4A29A2D}" presName="rootConnector" presStyleLbl="node3" presStyleIdx="1" presStyleCnt="10"/>
      <dgm:spPr/>
    </dgm:pt>
    <dgm:pt modelId="{54356EE0-01DD-4C9E-BB2E-2DC4991118A9}" type="pres">
      <dgm:prSet presAssocID="{604DDFF4-7A35-4D67-BDE1-0919E4A29A2D}" presName="hierChild4" presStyleCnt="0"/>
      <dgm:spPr/>
    </dgm:pt>
    <dgm:pt modelId="{D8F91A61-87E4-429D-81D9-D5C0AE7D1AD6}" type="pres">
      <dgm:prSet presAssocID="{604DDFF4-7A35-4D67-BDE1-0919E4A29A2D}" presName="hierChild5" presStyleCnt="0"/>
      <dgm:spPr/>
    </dgm:pt>
    <dgm:pt modelId="{4681EA07-A947-4838-B667-B1AA55400F70}" type="pres">
      <dgm:prSet presAssocID="{05FDE921-6654-4DEA-BF07-61CBFE50C29D}" presName="hierChild5" presStyleCnt="0"/>
      <dgm:spPr/>
    </dgm:pt>
    <dgm:pt modelId="{C70768BD-EBD8-457D-8EA0-FE328D9FC325}" type="pres">
      <dgm:prSet presAssocID="{A6D3C002-F468-4EAF-8D36-1B397543E76D}" presName="Name37" presStyleLbl="parChTrans1D2" presStyleIdx="1" presStyleCnt="3"/>
      <dgm:spPr/>
    </dgm:pt>
    <dgm:pt modelId="{E5ABAE2C-A6D2-41BA-8A01-B87E2D4DD3AD}" type="pres">
      <dgm:prSet presAssocID="{64020C05-B9F3-423A-A212-24788A640B92}" presName="hierRoot2" presStyleCnt="0">
        <dgm:presLayoutVars>
          <dgm:hierBranch val="init"/>
        </dgm:presLayoutVars>
      </dgm:prSet>
      <dgm:spPr/>
    </dgm:pt>
    <dgm:pt modelId="{15C2FCA6-340E-4E4A-83FC-784D98A1FE83}" type="pres">
      <dgm:prSet presAssocID="{64020C05-B9F3-423A-A212-24788A640B92}" presName="rootComposite" presStyleCnt="0"/>
      <dgm:spPr/>
    </dgm:pt>
    <dgm:pt modelId="{75A66C09-05EF-44E9-BBA7-BD90B842827B}" type="pres">
      <dgm:prSet presAssocID="{64020C05-B9F3-423A-A212-24788A640B92}" presName="rootText" presStyleLbl="node2" presStyleIdx="1" presStyleCnt="3" custScaleX="124267" custScaleY="124266">
        <dgm:presLayoutVars>
          <dgm:chPref val="3"/>
        </dgm:presLayoutVars>
      </dgm:prSet>
      <dgm:spPr/>
    </dgm:pt>
    <dgm:pt modelId="{77E35A91-DD5E-4423-8C5E-A230496BA650}" type="pres">
      <dgm:prSet presAssocID="{64020C05-B9F3-423A-A212-24788A640B92}" presName="rootConnector" presStyleLbl="node2" presStyleIdx="1" presStyleCnt="3"/>
      <dgm:spPr/>
    </dgm:pt>
    <dgm:pt modelId="{3CD5F8CF-2604-4D35-A50C-684D86BA2BEE}" type="pres">
      <dgm:prSet presAssocID="{64020C05-B9F3-423A-A212-24788A640B92}" presName="hierChild4" presStyleCnt="0"/>
      <dgm:spPr/>
    </dgm:pt>
    <dgm:pt modelId="{249D2570-8A4E-4A9E-A33A-4CCC423B4724}" type="pres">
      <dgm:prSet presAssocID="{AF0E0CB6-C42C-4DDA-9EF3-B3060B95C9DC}" presName="Name37" presStyleLbl="parChTrans1D3" presStyleIdx="2" presStyleCnt="10"/>
      <dgm:spPr/>
    </dgm:pt>
    <dgm:pt modelId="{ECEFB7A0-44DD-47B2-A98F-8263C107F301}" type="pres">
      <dgm:prSet presAssocID="{0787DE9D-8C2E-44DD-8E74-F2C6870507AF}" presName="hierRoot2" presStyleCnt="0">
        <dgm:presLayoutVars>
          <dgm:hierBranch val="init"/>
        </dgm:presLayoutVars>
      </dgm:prSet>
      <dgm:spPr/>
    </dgm:pt>
    <dgm:pt modelId="{EAAF83C6-F9D3-42CC-8FCF-40261AAB9A0D}" type="pres">
      <dgm:prSet presAssocID="{0787DE9D-8C2E-44DD-8E74-F2C6870507AF}" presName="rootComposite" presStyleCnt="0"/>
      <dgm:spPr/>
    </dgm:pt>
    <dgm:pt modelId="{A0308AF2-F496-422C-85E9-4A4C4876E5C0}" type="pres">
      <dgm:prSet presAssocID="{0787DE9D-8C2E-44DD-8E74-F2C6870507AF}" presName="rootText" presStyleLbl="node3" presStyleIdx="2" presStyleCnt="10">
        <dgm:presLayoutVars>
          <dgm:chPref val="3"/>
        </dgm:presLayoutVars>
      </dgm:prSet>
      <dgm:spPr/>
    </dgm:pt>
    <dgm:pt modelId="{BF100648-55FC-4B94-8B93-22B0365EEAD3}" type="pres">
      <dgm:prSet presAssocID="{0787DE9D-8C2E-44DD-8E74-F2C6870507AF}" presName="rootConnector" presStyleLbl="node3" presStyleIdx="2" presStyleCnt="10"/>
      <dgm:spPr/>
    </dgm:pt>
    <dgm:pt modelId="{57E0B33F-C571-486A-AE87-1AB3C78C107B}" type="pres">
      <dgm:prSet presAssocID="{0787DE9D-8C2E-44DD-8E74-F2C6870507AF}" presName="hierChild4" presStyleCnt="0"/>
      <dgm:spPr/>
    </dgm:pt>
    <dgm:pt modelId="{2817BEC7-6307-4783-9CB3-56CBD49961A3}" type="pres">
      <dgm:prSet presAssocID="{DD7344E4-22FF-4AB8-86F2-EB89F0760517}" presName="Name37" presStyleLbl="parChTrans1D4" presStyleIdx="0" presStyleCnt="20"/>
      <dgm:spPr/>
    </dgm:pt>
    <dgm:pt modelId="{C6412E84-A51B-4971-8A13-67F2817E6182}" type="pres">
      <dgm:prSet presAssocID="{4CABCC57-FFA4-4421-9E2F-4A9A707EE088}" presName="hierRoot2" presStyleCnt="0">
        <dgm:presLayoutVars>
          <dgm:hierBranch val="init"/>
        </dgm:presLayoutVars>
      </dgm:prSet>
      <dgm:spPr/>
    </dgm:pt>
    <dgm:pt modelId="{4C064A9C-7C7D-48C9-BD83-DA948E3D2640}" type="pres">
      <dgm:prSet presAssocID="{4CABCC57-FFA4-4421-9E2F-4A9A707EE088}" presName="rootComposite" presStyleCnt="0"/>
      <dgm:spPr/>
    </dgm:pt>
    <dgm:pt modelId="{A517EC2E-DF3C-46A8-89F4-F7DCC97BD713}" type="pres">
      <dgm:prSet presAssocID="{4CABCC57-FFA4-4421-9E2F-4A9A707EE088}" presName="rootText" presStyleLbl="node4" presStyleIdx="0" presStyleCnt="20">
        <dgm:presLayoutVars>
          <dgm:chPref val="3"/>
        </dgm:presLayoutVars>
      </dgm:prSet>
      <dgm:spPr/>
    </dgm:pt>
    <dgm:pt modelId="{10583606-3BE1-4473-B8F9-EA67702D123F}" type="pres">
      <dgm:prSet presAssocID="{4CABCC57-FFA4-4421-9E2F-4A9A707EE088}" presName="rootConnector" presStyleLbl="node4" presStyleIdx="0" presStyleCnt="20"/>
      <dgm:spPr/>
    </dgm:pt>
    <dgm:pt modelId="{802C57B5-96AC-46CE-8BD3-0DC45A51F397}" type="pres">
      <dgm:prSet presAssocID="{4CABCC57-FFA4-4421-9E2F-4A9A707EE088}" presName="hierChild4" presStyleCnt="0"/>
      <dgm:spPr/>
    </dgm:pt>
    <dgm:pt modelId="{A60B253E-8EB9-4D4E-98F3-C9EC41CF6E9C}" type="pres">
      <dgm:prSet presAssocID="{4CABCC57-FFA4-4421-9E2F-4A9A707EE088}" presName="hierChild5" presStyleCnt="0"/>
      <dgm:spPr/>
    </dgm:pt>
    <dgm:pt modelId="{EDEAD190-12D0-472D-8ED7-446B003C1C2F}" type="pres">
      <dgm:prSet presAssocID="{73ED6594-AEE4-4147-9F8F-9EABBD6E235A}" presName="Name37" presStyleLbl="parChTrans1D4" presStyleIdx="1" presStyleCnt="20"/>
      <dgm:spPr/>
    </dgm:pt>
    <dgm:pt modelId="{725B91D4-0300-4DC8-9DB8-0E308E87AD1F}" type="pres">
      <dgm:prSet presAssocID="{F74B4355-0683-444A-8894-95564581A1FB}" presName="hierRoot2" presStyleCnt="0">
        <dgm:presLayoutVars>
          <dgm:hierBranch val="init"/>
        </dgm:presLayoutVars>
      </dgm:prSet>
      <dgm:spPr/>
    </dgm:pt>
    <dgm:pt modelId="{15BC55E9-75E4-4C94-9223-EDA441541C25}" type="pres">
      <dgm:prSet presAssocID="{F74B4355-0683-444A-8894-95564581A1FB}" presName="rootComposite" presStyleCnt="0"/>
      <dgm:spPr/>
    </dgm:pt>
    <dgm:pt modelId="{7EAB0CD0-7B95-4C77-8667-838185D61D90}" type="pres">
      <dgm:prSet presAssocID="{F74B4355-0683-444A-8894-95564581A1FB}" presName="rootText" presStyleLbl="node4" presStyleIdx="1" presStyleCnt="20">
        <dgm:presLayoutVars>
          <dgm:chPref val="3"/>
        </dgm:presLayoutVars>
      </dgm:prSet>
      <dgm:spPr/>
    </dgm:pt>
    <dgm:pt modelId="{7123C263-D53A-4893-9E27-2D895FC2654A}" type="pres">
      <dgm:prSet presAssocID="{F74B4355-0683-444A-8894-95564581A1FB}" presName="rootConnector" presStyleLbl="node4" presStyleIdx="1" presStyleCnt="20"/>
      <dgm:spPr/>
    </dgm:pt>
    <dgm:pt modelId="{4965F718-4185-4022-822A-4AAD6110C1B5}" type="pres">
      <dgm:prSet presAssocID="{F74B4355-0683-444A-8894-95564581A1FB}" presName="hierChild4" presStyleCnt="0"/>
      <dgm:spPr/>
    </dgm:pt>
    <dgm:pt modelId="{869B0D1F-A58B-4DC9-9751-598FA4E16D7D}" type="pres">
      <dgm:prSet presAssocID="{F74B4355-0683-444A-8894-95564581A1FB}" presName="hierChild5" presStyleCnt="0"/>
      <dgm:spPr/>
    </dgm:pt>
    <dgm:pt modelId="{3CCA3A78-F559-4D16-B096-CBFD6C2C1D86}" type="pres">
      <dgm:prSet presAssocID="{B704B477-3A4E-4EC9-968B-4D3C4EF58BCA}" presName="Name37" presStyleLbl="parChTrans1D4" presStyleIdx="2" presStyleCnt="20"/>
      <dgm:spPr/>
    </dgm:pt>
    <dgm:pt modelId="{3D287A73-EF3A-4F0D-BA5B-E4B6F27DAEC2}" type="pres">
      <dgm:prSet presAssocID="{C80F4868-604B-4459-B726-C227EA09A303}" presName="hierRoot2" presStyleCnt="0">
        <dgm:presLayoutVars>
          <dgm:hierBranch val="init"/>
        </dgm:presLayoutVars>
      </dgm:prSet>
      <dgm:spPr/>
    </dgm:pt>
    <dgm:pt modelId="{F09B53E3-98D0-4F62-BE78-AC5B28CB1A5A}" type="pres">
      <dgm:prSet presAssocID="{C80F4868-604B-4459-B726-C227EA09A303}" presName="rootComposite" presStyleCnt="0"/>
      <dgm:spPr/>
    </dgm:pt>
    <dgm:pt modelId="{CD8ABA4E-8A8C-42EE-8C38-23175E53B8A5}" type="pres">
      <dgm:prSet presAssocID="{C80F4868-604B-4459-B726-C227EA09A303}" presName="rootText" presStyleLbl="node4" presStyleIdx="2" presStyleCnt="20">
        <dgm:presLayoutVars>
          <dgm:chPref val="3"/>
        </dgm:presLayoutVars>
      </dgm:prSet>
      <dgm:spPr/>
    </dgm:pt>
    <dgm:pt modelId="{CFA0D199-317D-4F1C-8BC6-31BF80BEF399}" type="pres">
      <dgm:prSet presAssocID="{C80F4868-604B-4459-B726-C227EA09A303}" presName="rootConnector" presStyleLbl="node4" presStyleIdx="2" presStyleCnt="20"/>
      <dgm:spPr/>
    </dgm:pt>
    <dgm:pt modelId="{97DA4AD1-12ED-4DE6-9570-98471458ACDB}" type="pres">
      <dgm:prSet presAssocID="{C80F4868-604B-4459-B726-C227EA09A303}" presName="hierChild4" presStyleCnt="0"/>
      <dgm:spPr/>
    </dgm:pt>
    <dgm:pt modelId="{1A689B45-69CB-4B06-AA56-F8F26D20F090}" type="pres">
      <dgm:prSet presAssocID="{C80F4868-604B-4459-B726-C227EA09A303}" presName="hierChild5" presStyleCnt="0"/>
      <dgm:spPr/>
    </dgm:pt>
    <dgm:pt modelId="{E34A67E7-4788-4950-895A-7C1B03659279}" type="pres">
      <dgm:prSet presAssocID="{0787DE9D-8C2E-44DD-8E74-F2C6870507AF}" presName="hierChild5" presStyleCnt="0"/>
      <dgm:spPr/>
    </dgm:pt>
    <dgm:pt modelId="{5EE33C12-C139-4EEC-A308-254D227978BB}" type="pres">
      <dgm:prSet presAssocID="{13724520-65E2-4CCF-8A67-B9605A59843B}" presName="Name37" presStyleLbl="parChTrans1D3" presStyleIdx="3" presStyleCnt="10"/>
      <dgm:spPr/>
    </dgm:pt>
    <dgm:pt modelId="{1992E9C2-F2E6-455B-AF50-994B503A9358}" type="pres">
      <dgm:prSet presAssocID="{5E79E129-6269-4983-AB97-5B89DB913062}" presName="hierRoot2" presStyleCnt="0">
        <dgm:presLayoutVars>
          <dgm:hierBranch val="init"/>
        </dgm:presLayoutVars>
      </dgm:prSet>
      <dgm:spPr/>
    </dgm:pt>
    <dgm:pt modelId="{E9E103E4-46F0-4BD4-A96E-D9DC2D6923B8}" type="pres">
      <dgm:prSet presAssocID="{5E79E129-6269-4983-AB97-5B89DB913062}" presName="rootComposite" presStyleCnt="0"/>
      <dgm:spPr/>
    </dgm:pt>
    <dgm:pt modelId="{A1DDADAD-73DB-4D7A-98E2-5153CE5E9E53}" type="pres">
      <dgm:prSet presAssocID="{5E79E129-6269-4983-AB97-5B89DB913062}" presName="rootText" presStyleLbl="node3" presStyleIdx="3" presStyleCnt="10">
        <dgm:presLayoutVars>
          <dgm:chPref val="3"/>
        </dgm:presLayoutVars>
      </dgm:prSet>
      <dgm:spPr/>
    </dgm:pt>
    <dgm:pt modelId="{AF16F20F-5734-4619-92E1-42B52A22149F}" type="pres">
      <dgm:prSet presAssocID="{5E79E129-6269-4983-AB97-5B89DB913062}" presName="rootConnector" presStyleLbl="node3" presStyleIdx="3" presStyleCnt="10"/>
      <dgm:spPr/>
    </dgm:pt>
    <dgm:pt modelId="{EDE944B6-609F-4A15-877C-6DA43FED94A4}" type="pres">
      <dgm:prSet presAssocID="{5E79E129-6269-4983-AB97-5B89DB913062}" presName="hierChild4" presStyleCnt="0"/>
      <dgm:spPr/>
    </dgm:pt>
    <dgm:pt modelId="{EC20434C-2A03-4234-81C6-363E760036B2}" type="pres">
      <dgm:prSet presAssocID="{5557B58E-0E28-4646-8D34-4FA487CDA30C}" presName="Name37" presStyleLbl="parChTrans1D4" presStyleIdx="3" presStyleCnt="20"/>
      <dgm:spPr/>
    </dgm:pt>
    <dgm:pt modelId="{A93A09B2-BA3F-4C23-A72F-B211CAC27DCF}" type="pres">
      <dgm:prSet presAssocID="{399A2556-4879-4FE4-A9F9-C0E898EB580F}" presName="hierRoot2" presStyleCnt="0">
        <dgm:presLayoutVars>
          <dgm:hierBranch val="init"/>
        </dgm:presLayoutVars>
      </dgm:prSet>
      <dgm:spPr/>
    </dgm:pt>
    <dgm:pt modelId="{CB340B24-2130-4375-B27E-0548FBD6D3FA}" type="pres">
      <dgm:prSet presAssocID="{399A2556-4879-4FE4-A9F9-C0E898EB580F}" presName="rootComposite" presStyleCnt="0"/>
      <dgm:spPr/>
    </dgm:pt>
    <dgm:pt modelId="{7E462549-E5C2-442A-B8D6-FFBD2FCD9C4B}" type="pres">
      <dgm:prSet presAssocID="{399A2556-4879-4FE4-A9F9-C0E898EB580F}" presName="rootText" presStyleLbl="node4" presStyleIdx="3" presStyleCnt="20">
        <dgm:presLayoutVars>
          <dgm:chPref val="3"/>
        </dgm:presLayoutVars>
      </dgm:prSet>
      <dgm:spPr/>
    </dgm:pt>
    <dgm:pt modelId="{ADEC9B68-292C-410F-9B89-D99D681A1B4B}" type="pres">
      <dgm:prSet presAssocID="{399A2556-4879-4FE4-A9F9-C0E898EB580F}" presName="rootConnector" presStyleLbl="node4" presStyleIdx="3" presStyleCnt="20"/>
      <dgm:spPr/>
    </dgm:pt>
    <dgm:pt modelId="{C01F5891-0CE4-450A-9570-C740A8DFD6E3}" type="pres">
      <dgm:prSet presAssocID="{399A2556-4879-4FE4-A9F9-C0E898EB580F}" presName="hierChild4" presStyleCnt="0"/>
      <dgm:spPr/>
    </dgm:pt>
    <dgm:pt modelId="{DB632265-D84D-4659-BEEA-375FA84D4946}" type="pres">
      <dgm:prSet presAssocID="{399A2556-4879-4FE4-A9F9-C0E898EB580F}" presName="hierChild5" presStyleCnt="0"/>
      <dgm:spPr/>
    </dgm:pt>
    <dgm:pt modelId="{942D0085-2943-4CB8-BA2B-58BBE390B6A9}" type="pres">
      <dgm:prSet presAssocID="{5A14162D-34B5-437E-80A2-27CA1F29C21C}" presName="Name37" presStyleLbl="parChTrans1D4" presStyleIdx="4" presStyleCnt="20"/>
      <dgm:spPr/>
    </dgm:pt>
    <dgm:pt modelId="{F2F8F74B-BD2E-4456-B7B2-87E153051A0F}" type="pres">
      <dgm:prSet presAssocID="{E527489C-605C-4C2C-969D-8F61352CFF6F}" presName="hierRoot2" presStyleCnt="0">
        <dgm:presLayoutVars>
          <dgm:hierBranch val="init"/>
        </dgm:presLayoutVars>
      </dgm:prSet>
      <dgm:spPr/>
    </dgm:pt>
    <dgm:pt modelId="{D96F76B7-2DE4-4EA3-866F-39B819D11CEA}" type="pres">
      <dgm:prSet presAssocID="{E527489C-605C-4C2C-969D-8F61352CFF6F}" presName="rootComposite" presStyleCnt="0"/>
      <dgm:spPr/>
    </dgm:pt>
    <dgm:pt modelId="{36637A2A-107F-455F-8169-9A517F264A18}" type="pres">
      <dgm:prSet presAssocID="{E527489C-605C-4C2C-969D-8F61352CFF6F}" presName="rootText" presStyleLbl="node4" presStyleIdx="4" presStyleCnt="20">
        <dgm:presLayoutVars>
          <dgm:chPref val="3"/>
        </dgm:presLayoutVars>
      </dgm:prSet>
      <dgm:spPr/>
    </dgm:pt>
    <dgm:pt modelId="{9A5DD3C2-C82E-4ED6-9B45-9FFFF24E3773}" type="pres">
      <dgm:prSet presAssocID="{E527489C-605C-4C2C-969D-8F61352CFF6F}" presName="rootConnector" presStyleLbl="node4" presStyleIdx="4" presStyleCnt="20"/>
      <dgm:spPr/>
    </dgm:pt>
    <dgm:pt modelId="{59868958-51E8-4ADF-97AC-0CE09F55AB2F}" type="pres">
      <dgm:prSet presAssocID="{E527489C-605C-4C2C-969D-8F61352CFF6F}" presName="hierChild4" presStyleCnt="0"/>
      <dgm:spPr/>
    </dgm:pt>
    <dgm:pt modelId="{240744ED-A62D-4965-A466-202FB4E0EC61}" type="pres">
      <dgm:prSet presAssocID="{E527489C-605C-4C2C-969D-8F61352CFF6F}" presName="hierChild5" presStyleCnt="0"/>
      <dgm:spPr/>
    </dgm:pt>
    <dgm:pt modelId="{54534E0B-8637-4A7F-88A3-B7CEF304E9C8}" type="pres">
      <dgm:prSet presAssocID="{5E79E129-6269-4983-AB97-5B89DB913062}" presName="hierChild5" presStyleCnt="0"/>
      <dgm:spPr/>
    </dgm:pt>
    <dgm:pt modelId="{DBDA8818-0CCD-4DB2-9D60-2AEBD9C9D0B6}" type="pres">
      <dgm:prSet presAssocID="{211605DC-025E-4B58-A23B-BE3950EF2D17}" presName="Name37" presStyleLbl="parChTrans1D3" presStyleIdx="4" presStyleCnt="10"/>
      <dgm:spPr/>
    </dgm:pt>
    <dgm:pt modelId="{CF9D2F1C-AC98-4863-A99F-54A4FB41E4C4}" type="pres">
      <dgm:prSet presAssocID="{4F8315CA-BED2-4717-9C52-8020CD0C91D3}" presName="hierRoot2" presStyleCnt="0">
        <dgm:presLayoutVars>
          <dgm:hierBranch val="init"/>
        </dgm:presLayoutVars>
      </dgm:prSet>
      <dgm:spPr/>
    </dgm:pt>
    <dgm:pt modelId="{00009CF9-CCA6-4753-A69E-BE78383DACA2}" type="pres">
      <dgm:prSet presAssocID="{4F8315CA-BED2-4717-9C52-8020CD0C91D3}" presName="rootComposite" presStyleCnt="0"/>
      <dgm:spPr/>
    </dgm:pt>
    <dgm:pt modelId="{2185CB69-F82C-4491-BA34-2D054967EF44}" type="pres">
      <dgm:prSet presAssocID="{4F8315CA-BED2-4717-9C52-8020CD0C91D3}" presName="rootText" presStyleLbl="node3" presStyleIdx="4" presStyleCnt="10">
        <dgm:presLayoutVars>
          <dgm:chPref val="3"/>
        </dgm:presLayoutVars>
      </dgm:prSet>
      <dgm:spPr/>
    </dgm:pt>
    <dgm:pt modelId="{883490FA-5065-4D67-93A8-9A63537D0273}" type="pres">
      <dgm:prSet presAssocID="{4F8315CA-BED2-4717-9C52-8020CD0C91D3}" presName="rootConnector" presStyleLbl="node3" presStyleIdx="4" presStyleCnt="10"/>
      <dgm:spPr/>
    </dgm:pt>
    <dgm:pt modelId="{2AF56CB4-C028-4167-92D0-CDC877392B3F}" type="pres">
      <dgm:prSet presAssocID="{4F8315CA-BED2-4717-9C52-8020CD0C91D3}" presName="hierChild4" presStyleCnt="0"/>
      <dgm:spPr/>
    </dgm:pt>
    <dgm:pt modelId="{A225848E-7B07-4F6A-81E1-AD5E1FDD97A8}" type="pres">
      <dgm:prSet presAssocID="{28BF865C-622F-4C07-B318-297A083776DF}" presName="Name37" presStyleLbl="parChTrans1D4" presStyleIdx="5" presStyleCnt="20"/>
      <dgm:spPr/>
    </dgm:pt>
    <dgm:pt modelId="{8CE264B9-CC67-4734-BC01-6896A5E875BD}" type="pres">
      <dgm:prSet presAssocID="{5678FE76-40A5-43B0-AA54-0A71E0F14EBE}" presName="hierRoot2" presStyleCnt="0">
        <dgm:presLayoutVars>
          <dgm:hierBranch val="init"/>
        </dgm:presLayoutVars>
      </dgm:prSet>
      <dgm:spPr/>
    </dgm:pt>
    <dgm:pt modelId="{2901FC66-7307-4F38-99E5-1CC671EEA8D2}" type="pres">
      <dgm:prSet presAssocID="{5678FE76-40A5-43B0-AA54-0A71E0F14EBE}" presName="rootComposite" presStyleCnt="0"/>
      <dgm:spPr/>
    </dgm:pt>
    <dgm:pt modelId="{3A319FCB-79F3-4107-9428-EEABF7A5B286}" type="pres">
      <dgm:prSet presAssocID="{5678FE76-40A5-43B0-AA54-0A71E0F14EBE}" presName="rootText" presStyleLbl="node4" presStyleIdx="5" presStyleCnt="20">
        <dgm:presLayoutVars>
          <dgm:chPref val="3"/>
        </dgm:presLayoutVars>
      </dgm:prSet>
      <dgm:spPr/>
    </dgm:pt>
    <dgm:pt modelId="{179CCADF-5057-4811-AB63-FC52BB49B816}" type="pres">
      <dgm:prSet presAssocID="{5678FE76-40A5-43B0-AA54-0A71E0F14EBE}" presName="rootConnector" presStyleLbl="node4" presStyleIdx="5" presStyleCnt="20"/>
      <dgm:spPr/>
    </dgm:pt>
    <dgm:pt modelId="{1C1ECA8C-27BC-41C9-AAB8-B86EFE067389}" type="pres">
      <dgm:prSet presAssocID="{5678FE76-40A5-43B0-AA54-0A71E0F14EBE}" presName="hierChild4" presStyleCnt="0"/>
      <dgm:spPr/>
    </dgm:pt>
    <dgm:pt modelId="{32F88323-CC34-4F80-99CD-7926F0053BDA}" type="pres">
      <dgm:prSet presAssocID="{5678FE76-40A5-43B0-AA54-0A71E0F14EBE}" presName="hierChild5" presStyleCnt="0"/>
      <dgm:spPr/>
    </dgm:pt>
    <dgm:pt modelId="{8C5C72B5-4654-41BC-99AF-5A1C0D166145}" type="pres">
      <dgm:prSet presAssocID="{48FB6D45-C922-46A9-AE40-0F54AAC962DE}" presName="Name37" presStyleLbl="parChTrans1D4" presStyleIdx="6" presStyleCnt="20"/>
      <dgm:spPr/>
    </dgm:pt>
    <dgm:pt modelId="{0BB1689C-6D6F-45F9-8394-B7244B37ED82}" type="pres">
      <dgm:prSet presAssocID="{E7F98106-77E4-474C-AF0B-E3184A08C55A}" presName="hierRoot2" presStyleCnt="0">
        <dgm:presLayoutVars>
          <dgm:hierBranch val="init"/>
        </dgm:presLayoutVars>
      </dgm:prSet>
      <dgm:spPr/>
    </dgm:pt>
    <dgm:pt modelId="{74D4C80B-2F28-4BDE-BA0E-CB6A2296F1AE}" type="pres">
      <dgm:prSet presAssocID="{E7F98106-77E4-474C-AF0B-E3184A08C55A}" presName="rootComposite" presStyleCnt="0"/>
      <dgm:spPr/>
    </dgm:pt>
    <dgm:pt modelId="{F3476E0D-D60E-4E0E-ABCA-5CAE3A50BA8F}" type="pres">
      <dgm:prSet presAssocID="{E7F98106-77E4-474C-AF0B-E3184A08C55A}" presName="rootText" presStyleLbl="node4" presStyleIdx="6" presStyleCnt="20">
        <dgm:presLayoutVars>
          <dgm:chPref val="3"/>
        </dgm:presLayoutVars>
      </dgm:prSet>
      <dgm:spPr/>
    </dgm:pt>
    <dgm:pt modelId="{A776DAC7-959C-49DD-B25E-B631CF45FDF9}" type="pres">
      <dgm:prSet presAssocID="{E7F98106-77E4-474C-AF0B-E3184A08C55A}" presName="rootConnector" presStyleLbl="node4" presStyleIdx="6" presStyleCnt="20"/>
      <dgm:spPr/>
    </dgm:pt>
    <dgm:pt modelId="{15A272EA-D67F-44D7-B73C-7C099F63E964}" type="pres">
      <dgm:prSet presAssocID="{E7F98106-77E4-474C-AF0B-E3184A08C55A}" presName="hierChild4" presStyleCnt="0"/>
      <dgm:spPr/>
    </dgm:pt>
    <dgm:pt modelId="{0FF01EB6-464E-4174-AB1C-CFBC7A386DB3}" type="pres">
      <dgm:prSet presAssocID="{E7F98106-77E4-474C-AF0B-E3184A08C55A}" presName="hierChild5" presStyleCnt="0"/>
      <dgm:spPr/>
    </dgm:pt>
    <dgm:pt modelId="{EE78B881-B035-4150-9FD3-DF06A78FDABD}" type="pres">
      <dgm:prSet presAssocID="{4F8315CA-BED2-4717-9C52-8020CD0C91D3}" presName="hierChild5" presStyleCnt="0"/>
      <dgm:spPr/>
    </dgm:pt>
    <dgm:pt modelId="{6ABC58BD-8014-4F8A-96B2-C657DB51B07C}" type="pres">
      <dgm:prSet presAssocID="{F8069FC4-D695-4AD2-AA2B-8A6764E78F30}" presName="Name37" presStyleLbl="parChTrans1D3" presStyleIdx="5" presStyleCnt="10"/>
      <dgm:spPr/>
    </dgm:pt>
    <dgm:pt modelId="{ECDF5B51-B6FB-433C-9767-4183A6BC6855}" type="pres">
      <dgm:prSet presAssocID="{40344CEB-C48D-48F0-BBDC-037DBAD74CFB}" presName="hierRoot2" presStyleCnt="0">
        <dgm:presLayoutVars>
          <dgm:hierBranch val="init"/>
        </dgm:presLayoutVars>
      </dgm:prSet>
      <dgm:spPr/>
    </dgm:pt>
    <dgm:pt modelId="{C9300B65-97A8-4A06-AC19-BAE6A4B493E3}" type="pres">
      <dgm:prSet presAssocID="{40344CEB-C48D-48F0-BBDC-037DBAD74CFB}" presName="rootComposite" presStyleCnt="0"/>
      <dgm:spPr/>
    </dgm:pt>
    <dgm:pt modelId="{88F2ECA1-933C-4DC2-8C1A-37F62BE3EED4}" type="pres">
      <dgm:prSet presAssocID="{40344CEB-C48D-48F0-BBDC-037DBAD74CFB}" presName="rootText" presStyleLbl="node3" presStyleIdx="5" presStyleCnt="10">
        <dgm:presLayoutVars>
          <dgm:chPref val="3"/>
        </dgm:presLayoutVars>
      </dgm:prSet>
      <dgm:spPr/>
    </dgm:pt>
    <dgm:pt modelId="{5B7150B3-5B31-43B7-A2E5-BF2D16A7AA88}" type="pres">
      <dgm:prSet presAssocID="{40344CEB-C48D-48F0-BBDC-037DBAD74CFB}" presName="rootConnector" presStyleLbl="node3" presStyleIdx="5" presStyleCnt="10"/>
      <dgm:spPr/>
    </dgm:pt>
    <dgm:pt modelId="{B7681F16-753E-4424-B757-33C4A5CE5223}" type="pres">
      <dgm:prSet presAssocID="{40344CEB-C48D-48F0-BBDC-037DBAD74CFB}" presName="hierChild4" presStyleCnt="0"/>
      <dgm:spPr/>
    </dgm:pt>
    <dgm:pt modelId="{C265A6A0-63EC-4EE9-9829-C6F077BDA9C3}" type="pres">
      <dgm:prSet presAssocID="{3AA838F0-2BB6-4C25-B71E-F7BFB50A1830}" presName="Name37" presStyleLbl="parChTrans1D4" presStyleIdx="7" presStyleCnt="20"/>
      <dgm:spPr/>
    </dgm:pt>
    <dgm:pt modelId="{412459C0-EEB0-476F-9D30-E3A0CC84CF97}" type="pres">
      <dgm:prSet presAssocID="{2C12DFF8-4212-473B-A2A5-8870AC2AD9A6}" presName="hierRoot2" presStyleCnt="0">
        <dgm:presLayoutVars>
          <dgm:hierBranch val="init"/>
        </dgm:presLayoutVars>
      </dgm:prSet>
      <dgm:spPr/>
    </dgm:pt>
    <dgm:pt modelId="{D8B8F9A2-35B0-4B98-BAAE-4B1D1AEF9D0B}" type="pres">
      <dgm:prSet presAssocID="{2C12DFF8-4212-473B-A2A5-8870AC2AD9A6}" presName="rootComposite" presStyleCnt="0"/>
      <dgm:spPr/>
    </dgm:pt>
    <dgm:pt modelId="{E8845A1D-BA19-49FE-A374-D7D6C2C30E72}" type="pres">
      <dgm:prSet presAssocID="{2C12DFF8-4212-473B-A2A5-8870AC2AD9A6}" presName="rootText" presStyleLbl="node4" presStyleIdx="7" presStyleCnt="20">
        <dgm:presLayoutVars>
          <dgm:chPref val="3"/>
        </dgm:presLayoutVars>
      </dgm:prSet>
      <dgm:spPr/>
    </dgm:pt>
    <dgm:pt modelId="{E17B564B-62EB-429F-B8C1-1B59F43CC81D}" type="pres">
      <dgm:prSet presAssocID="{2C12DFF8-4212-473B-A2A5-8870AC2AD9A6}" presName="rootConnector" presStyleLbl="node4" presStyleIdx="7" presStyleCnt="20"/>
      <dgm:spPr/>
    </dgm:pt>
    <dgm:pt modelId="{0C75EBE0-F38F-4CB2-86CC-60DB2682A91E}" type="pres">
      <dgm:prSet presAssocID="{2C12DFF8-4212-473B-A2A5-8870AC2AD9A6}" presName="hierChild4" presStyleCnt="0"/>
      <dgm:spPr/>
    </dgm:pt>
    <dgm:pt modelId="{80666ED7-B38A-4008-B1EF-1408AA4DEC53}" type="pres">
      <dgm:prSet presAssocID="{2C12DFF8-4212-473B-A2A5-8870AC2AD9A6}" presName="hierChild5" presStyleCnt="0"/>
      <dgm:spPr/>
    </dgm:pt>
    <dgm:pt modelId="{74AE4836-645C-402D-AD54-8E4BFDF4B893}" type="pres">
      <dgm:prSet presAssocID="{1D5B8908-86DC-4CC3-89C4-4968E561D4AB}" presName="Name37" presStyleLbl="parChTrans1D4" presStyleIdx="8" presStyleCnt="20"/>
      <dgm:spPr/>
    </dgm:pt>
    <dgm:pt modelId="{5841399C-292D-47FC-B7B4-395E19DB6CC3}" type="pres">
      <dgm:prSet presAssocID="{028DEF9C-F849-4C5F-9897-BBBC8333C177}" presName="hierRoot2" presStyleCnt="0">
        <dgm:presLayoutVars>
          <dgm:hierBranch val="init"/>
        </dgm:presLayoutVars>
      </dgm:prSet>
      <dgm:spPr/>
    </dgm:pt>
    <dgm:pt modelId="{79BA00B9-580D-460F-A41F-16A2492FD122}" type="pres">
      <dgm:prSet presAssocID="{028DEF9C-F849-4C5F-9897-BBBC8333C177}" presName="rootComposite" presStyleCnt="0"/>
      <dgm:spPr/>
    </dgm:pt>
    <dgm:pt modelId="{409FB5ED-0998-4882-A758-22E94461DF92}" type="pres">
      <dgm:prSet presAssocID="{028DEF9C-F849-4C5F-9897-BBBC8333C177}" presName="rootText" presStyleLbl="node4" presStyleIdx="8" presStyleCnt="20">
        <dgm:presLayoutVars>
          <dgm:chPref val="3"/>
        </dgm:presLayoutVars>
      </dgm:prSet>
      <dgm:spPr/>
    </dgm:pt>
    <dgm:pt modelId="{C49185DF-F7EB-40E6-8905-1A39CFCB993B}" type="pres">
      <dgm:prSet presAssocID="{028DEF9C-F849-4C5F-9897-BBBC8333C177}" presName="rootConnector" presStyleLbl="node4" presStyleIdx="8" presStyleCnt="20"/>
      <dgm:spPr/>
    </dgm:pt>
    <dgm:pt modelId="{4D2FDEA8-B57A-4D5F-BDCF-7D5648B0F4D0}" type="pres">
      <dgm:prSet presAssocID="{028DEF9C-F849-4C5F-9897-BBBC8333C177}" presName="hierChild4" presStyleCnt="0"/>
      <dgm:spPr/>
    </dgm:pt>
    <dgm:pt modelId="{4521AA36-F223-4047-9ABE-730DA3CB4F99}" type="pres">
      <dgm:prSet presAssocID="{028DEF9C-F849-4C5F-9897-BBBC8333C177}" presName="hierChild5" presStyleCnt="0"/>
      <dgm:spPr/>
    </dgm:pt>
    <dgm:pt modelId="{6B42DCD8-85B8-45F4-A0F4-5FDEC1B2891F}" type="pres">
      <dgm:prSet presAssocID="{40344CEB-C48D-48F0-BBDC-037DBAD74CFB}" presName="hierChild5" presStyleCnt="0"/>
      <dgm:spPr/>
    </dgm:pt>
    <dgm:pt modelId="{8EC61BF5-7C23-436B-B2E4-C600D93FC005}" type="pres">
      <dgm:prSet presAssocID="{64020C05-B9F3-423A-A212-24788A640B92}" presName="hierChild5" presStyleCnt="0"/>
      <dgm:spPr/>
    </dgm:pt>
    <dgm:pt modelId="{026622CC-6680-47A4-A2FC-282ADBDD91D0}" type="pres">
      <dgm:prSet presAssocID="{B71DD84A-132F-45DC-B2B7-1495E1F50AF9}" presName="Name37" presStyleLbl="parChTrans1D2" presStyleIdx="2" presStyleCnt="3"/>
      <dgm:spPr/>
    </dgm:pt>
    <dgm:pt modelId="{7D76A618-B09C-4732-A78F-47C0D393CF7E}" type="pres">
      <dgm:prSet presAssocID="{0F14714F-2904-428F-898B-842447F3A77D}" presName="hierRoot2" presStyleCnt="0">
        <dgm:presLayoutVars>
          <dgm:hierBranch val="init"/>
        </dgm:presLayoutVars>
      </dgm:prSet>
      <dgm:spPr/>
    </dgm:pt>
    <dgm:pt modelId="{73917960-61BC-4AF8-AB9C-264BD8E6257A}" type="pres">
      <dgm:prSet presAssocID="{0F14714F-2904-428F-898B-842447F3A77D}" presName="rootComposite" presStyleCnt="0"/>
      <dgm:spPr/>
    </dgm:pt>
    <dgm:pt modelId="{265F8C71-7F1D-4287-A423-8726B2B09B75}" type="pres">
      <dgm:prSet presAssocID="{0F14714F-2904-428F-898B-842447F3A77D}" presName="rootText" presStyleLbl="node2" presStyleIdx="2" presStyleCnt="3" custScaleX="124267" custScaleY="124266">
        <dgm:presLayoutVars>
          <dgm:chPref val="3"/>
        </dgm:presLayoutVars>
      </dgm:prSet>
      <dgm:spPr/>
    </dgm:pt>
    <dgm:pt modelId="{84072DF3-48F0-4391-AECB-4549E14241B7}" type="pres">
      <dgm:prSet presAssocID="{0F14714F-2904-428F-898B-842447F3A77D}" presName="rootConnector" presStyleLbl="node2" presStyleIdx="2" presStyleCnt="3"/>
      <dgm:spPr/>
    </dgm:pt>
    <dgm:pt modelId="{828BBB9D-710A-4836-99A7-5735B35B7E62}" type="pres">
      <dgm:prSet presAssocID="{0F14714F-2904-428F-898B-842447F3A77D}" presName="hierChild4" presStyleCnt="0"/>
      <dgm:spPr/>
    </dgm:pt>
    <dgm:pt modelId="{73B46FD8-EC6B-4415-9801-F5ED4D161A40}" type="pres">
      <dgm:prSet presAssocID="{251652CD-1FC3-4318-A4AA-4C9DCF543A74}" presName="Name37" presStyleLbl="parChTrans1D3" presStyleIdx="6" presStyleCnt="10"/>
      <dgm:spPr/>
    </dgm:pt>
    <dgm:pt modelId="{E8C88FD9-0937-47CA-984E-66DF334BBA57}" type="pres">
      <dgm:prSet presAssocID="{A76D1EDD-D763-4BED-8FD1-2EBB893C3B22}" presName="hierRoot2" presStyleCnt="0">
        <dgm:presLayoutVars>
          <dgm:hierBranch val="init"/>
        </dgm:presLayoutVars>
      </dgm:prSet>
      <dgm:spPr/>
    </dgm:pt>
    <dgm:pt modelId="{737C485A-E66B-43F2-800A-27316D76A0B0}" type="pres">
      <dgm:prSet presAssocID="{A76D1EDD-D763-4BED-8FD1-2EBB893C3B22}" presName="rootComposite" presStyleCnt="0"/>
      <dgm:spPr/>
    </dgm:pt>
    <dgm:pt modelId="{8027B93F-5DEA-4543-B26C-7AADBC2A61BE}" type="pres">
      <dgm:prSet presAssocID="{A76D1EDD-D763-4BED-8FD1-2EBB893C3B22}" presName="rootText" presStyleLbl="node3" presStyleIdx="6" presStyleCnt="10">
        <dgm:presLayoutVars>
          <dgm:chPref val="3"/>
        </dgm:presLayoutVars>
      </dgm:prSet>
      <dgm:spPr/>
    </dgm:pt>
    <dgm:pt modelId="{A5F73921-FACB-43F0-B223-A2355D52EC71}" type="pres">
      <dgm:prSet presAssocID="{A76D1EDD-D763-4BED-8FD1-2EBB893C3B22}" presName="rootConnector" presStyleLbl="node3" presStyleIdx="6" presStyleCnt="10"/>
      <dgm:spPr/>
    </dgm:pt>
    <dgm:pt modelId="{A31F2121-9FE2-4D79-A8FA-11A1EC5045E5}" type="pres">
      <dgm:prSet presAssocID="{A76D1EDD-D763-4BED-8FD1-2EBB893C3B22}" presName="hierChild4" presStyleCnt="0"/>
      <dgm:spPr/>
    </dgm:pt>
    <dgm:pt modelId="{560CFF31-8EB1-465F-A5C3-BC4B6A81EBDB}" type="pres">
      <dgm:prSet presAssocID="{38D333A3-1CC7-4A7F-8A17-F2539CFC29D9}" presName="Name37" presStyleLbl="parChTrans1D4" presStyleIdx="9" presStyleCnt="20"/>
      <dgm:spPr/>
    </dgm:pt>
    <dgm:pt modelId="{21AFE6DA-85E2-4E6A-98B3-49123291ABE4}" type="pres">
      <dgm:prSet presAssocID="{DBF8B653-0584-4B35-931D-22E23BDC9966}" presName="hierRoot2" presStyleCnt="0">
        <dgm:presLayoutVars>
          <dgm:hierBranch val="init"/>
        </dgm:presLayoutVars>
      </dgm:prSet>
      <dgm:spPr/>
    </dgm:pt>
    <dgm:pt modelId="{BFE7D458-9ED5-4E4A-932A-3D973201AA83}" type="pres">
      <dgm:prSet presAssocID="{DBF8B653-0584-4B35-931D-22E23BDC9966}" presName="rootComposite" presStyleCnt="0"/>
      <dgm:spPr/>
    </dgm:pt>
    <dgm:pt modelId="{D37BC933-A40F-4369-859E-3A1F18DB13D4}" type="pres">
      <dgm:prSet presAssocID="{DBF8B653-0584-4B35-931D-22E23BDC9966}" presName="rootText" presStyleLbl="node4" presStyleIdx="9" presStyleCnt="20">
        <dgm:presLayoutVars>
          <dgm:chPref val="3"/>
        </dgm:presLayoutVars>
      </dgm:prSet>
      <dgm:spPr/>
    </dgm:pt>
    <dgm:pt modelId="{AA1C734B-E458-46D7-8E99-9A7BFED887B2}" type="pres">
      <dgm:prSet presAssocID="{DBF8B653-0584-4B35-931D-22E23BDC9966}" presName="rootConnector" presStyleLbl="node4" presStyleIdx="9" presStyleCnt="20"/>
      <dgm:spPr/>
    </dgm:pt>
    <dgm:pt modelId="{BB71592A-9F72-4A60-BF1A-CD1B8DE62848}" type="pres">
      <dgm:prSet presAssocID="{DBF8B653-0584-4B35-931D-22E23BDC9966}" presName="hierChild4" presStyleCnt="0"/>
      <dgm:spPr/>
    </dgm:pt>
    <dgm:pt modelId="{8BF8E154-1CC7-44D2-8EDF-2DCE03C78CB2}" type="pres">
      <dgm:prSet presAssocID="{DBF8B653-0584-4B35-931D-22E23BDC9966}" presName="hierChild5" presStyleCnt="0"/>
      <dgm:spPr/>
    </dgm:pt>
    <dgm:pt modelId="{9436BF01-BB01-4205-A943-675FC0A60F7D}" type="pres">
      <dgm:prSet presAssocID="{191371DB-B8BE-4A90-BB30-6B041B6B4494}" presName="Name37" presStyleLbl="parChTrans1D4" presStyleIdx="10" presStyleCnt="20"/>
      <dgm:spPr/>
    </dgm:pt>
    <dgm:pt modelId="{1778FEBC-D40D-4481-8B01-D97296C4E7DC}" type="pres">
      <dgm:prSet presAssocID="{C5DD3769-9D0C-43E1-A0FC-284C556CD765}" presName="hierRoot2" presStyleCnt="0">
        <dgm:presLayoutVars>
          <dgm:hierBranch val="init"/>
        </dgm:presLayoutVars>
      </dgm:prSet>
      <dgm:spPr/>
    </dgm:pt>
    <dgm:pt modelId="{EA7C363D-C0C5-461E-9E00-DFC06CB6EF71}" type="pres">
      <dgm:prSet presAssocID="{C5DD3769-9D0C-43E1-A0FC-284C556CD765}" presName="rootComposite" presStyleCnt="0"/>
      <dgm:spPr/>
    </dgm:pt>
    <dgm:pt modelId="{FE13900B-3B04-4F1A-98DA-A814831966A1}" type="pres">
      <dgm:prSet presAssocID="{C5DD3769-9D0C-43E1-A0FC-284C556CD765}" presName="rootText" presStyleLbl="node4" presStyleIdx="10" presStyleCnt="20">
        <dgm:presLayoutVars>
          <dgm:chPref val="3"/>
        </dgm:presLayoutVars>
      </dgm:prSet>
      <dgm:spPr/>
    </dgm:pt>
    <dgm:pt modelId="{28410071-DDE4-4131-9987-940A30DFDE80}" type="pres">
      <dgm:prSet presAssocID="{C5DD3769-9D0C-43E1-A0FC-284C556CD765}" presName="rootConnector" presStyleLbl="node4" presStyleIdx="10" presStyleCnt="20"/>
      <dgm:spPr/>
    </dgm:pt>
    <dgm:pt modelId="{102ED748-E329-465D-9444-48AFC10017D6}" type="pres">
      <dgm:prSet presAssocID="{C5DD3769-9D0C-43E1-A0FC-284C556CD765}" presName="hierChild4" presStyleCnt="0"/>
      <dgm:spPr/>
    </dgm:pt>
    <dgm:pt modelId="{1B2459B4-C77A-4B7A-81CF-D2CF7B53700A}" type="pres">
      <dgm:prSet presAssocID="{C5DD3769-9D0C-43E1-A0FC-284C556CD765}" presName="hierChild5" presStyleCnt="0"/>
      <dgm:spPr/>
    </dgm:pt>
    <dgm:pt modelId="{9D905EC4-BE8F-446F-9BC4-41CF88C81F99}" type="pres">
      <dgm:prSet presAssocID="{A76D1EDD-D763-4BED-8FD1-2EBB893C3B22}" presName="hierChild5" presStyleCnt="0"/>
      <dgm:spPr/>
    </dgm:pt>
    <dgm:pt modelId="{71563CAC-D111-4383-8443-F6998939497E}" type="pres">
      <dgm:prSet presAssocID="{13B8EB84-B8D4-415B-958D-F81FEFEFF5E5}" presName="Name37" presStyleLbl="parChTrans1D3" presStyleIdx="7" presStyleCnt="10"/>
      <dgm:spPr/>
    </dgm:pt>
    <dgm:pt modelId="{364DCF36-9319-47F1-A8D4-5296C2F554BD}" type="pres">
      <dgm:prSet presAssocID="{695FCF1F-EF35-4C8A-B9D1-D7EBBD4A47DE}" presName="hierRoot2" presStyleCnt="0">
        <dgm:presLayoutVars>
          <dgm:hierBranch val="init"/>
        </dgm:presLayoutVars>
      </dgm:prSet>
      <dgm:spPr/>
    </dgm:pt>
    <dgm:pt modelId="{35687ED9-637A-428D-B07A-0AE5C9D380D9}" type="pres">
      <dgm:prSet presAssocID="{695FCF1F-EF35-4C8A-B9D1-D7EBBD4A47DE}" presName="rootComposite" presStyleCnt="0"/>
      <dgm:spPr/>
    </dgm:pt>
    <dgm:pt modelId="{EF19EC06-870C-4EB6-84D5-E86DD0F04899}" type="pres">
      <dgm:prSet presAssocID="{695FCF1F-EF35-4C8A-B9D1-D7EBBD4A47DE}" presName="rootText" presStyleLbl="node3" presStyleIdx="7" presStyleCnt="10">
        <dgm:presLayoutVars>
          <dgm:chPref val="3"/>
        </dgm:presLayoutVars>
      </dgm:prSet>
      <dgm:spPr/>
    </dgm:pt>
    <dgm:pt modelId="{46338D65-F0E1-42BE-8A39-8CDE51C39D79}" type="pres">
      <dgm:prSet presAssocID="{695FCF1F-EF35-4C8A-B9D1-D7EBBD4A47DE}" presName="rootConnector" presStyleLbl="node3" presStyleIdx="7" presStyleCnt="10"/>
      <dgm:spPr/>
    </dgm:pt>
    <dgm:pt modelId="{F35D4AB8-BA37-4089-83D3-D1BA37E6ACFA}" type="pres">
      <dgm:prSet presAssocID="{695FCF1F-EF35-4C8A-B9D1-D7EBBD4A47DE}" presName="hierChild4" presStyleCnt="0"/>
      <dgm:spPr/>
    </dgm:pt>
    <dgm:pt modelId="{D591FA2F-942E-4EC8-A2C2-AAA3BC316758}" type="pres">
      <dgm:prSet presAssocID="{602AA7AE-F05A-491A-BE11-30F5A1BDB6D8}" presName="Name37" presStyleLbl="parChTrans1D4" presStyleIdx="11" presStyleCnt="20"/>
      <dgm:spPr/>
    </dgm:pt>
    <dgm:pt modelId="{BB754471-5BEF-4CB6-ADE3-1E10EB4A9DD8}" type="pres">
      <dgm:prSet presAssocID="{ABEB63D5-61AA-45E8-A531-382256E97340}" presName="hierRoot2" presStyleCnt="0">
        <dgm:presLayoutVars>
          <dgm:hierBranch val="init"/>
        </dgm:presLayoutVars>
      </dgm:prSet>
      <dgm:spPr/>
    </dgm:pt>
    <dgm:pt modelId="{F6BD5440-DDCF-4DFB-8C0A-45100EB0C858}" type="pres">
      <dgm:prSet presAssocID="{ABEB63D5-61AA-45E8-A531-382256E97340}" presName="rootComposite" presStyleCnt="0"/>
      <dgm:spPr/>
    </dgm:pt>
    <dgm:pt modelId="{9A55FA49-DC87-41C5-A5B3-DEAFED5BC750}" type="pres">
      <dgm:prSet presAssocID="{ABEB63D5-61AA-45E8-A531-382256E97340}" presName="rootText" presStyleLbl="node4" presStyleIdx="11" presStyleCnt="20">
        <dgm:presLayoutVars>
          <dgm:chPref val="3"/>
        </dgm:presLayoutVars>
      </dgm:prSet>
      <dgm:spPr/>
    </dgm:pt>
    <dgm:pt modelId="{92D97A26-1B59-4F75-9A0B-D14358D762B0}" type="pres">
      <dgm:prSet presAssocID="{ABEB63D5-61AA-45E8-A531-382256E97340}" presName="rootConnector" presStyleLbl="node4" presStyleIdx="11" presStyleCnt="20"/>
      <dgm:spPr/>
    </dgm:pt>
    <dgm:pt modelId="{4B51AD2E-0C38-4D45-8B7F-05E7902745EB}" type="pres">
      <dgm:prSet presAssocID="{ABEB63D5-61AA-45E8-A531-382256E97340}" presName="hierChild4" presStyleCnt="0"/>
      <dgm:spPr/>
    </dgm:pt>
    <dgm:pt modelId="{EBF3AF0D-CD80-4A04-96AC-11B7D7698C51}" type="pres">
      <dgm:prSet presAssocID="{ABEB63D5-61AA-45E8-A531-382256E97340}" presName="hierChild5" presStyleCnt="0"/>
      <dgm:spPr/>
    </dgm:pt>
    <dgm:pt modelId="{397BBF6D-94FE-4054-AC52-9A9E7EE091A6}" type="pres">
      <dgm:prSet presAssocID="{D41B2D34-BCF5-4F12-AC22-738023D5F9BA}" presName="Name37" presStyleLbl="parChTrans1D4" presStyleIdx="12" presStyleCnt="20"/>
      <dgm:spPr/>
    </dgm:pt>
    <dgm:pt modelId="{77D2B550-906A-4E06-9C69-604A3544D101}" type="pres">
      <dgm:prSet presAssocID="{05222A34-3376-48D4-B498-5BE3522DE44B}" presName="hierRoot2" presStyleCnt="0">
        <dgm:presLayoutVars>
          <dgm:hierBranch val="init"/>
        </dgm:presLayoutVars>
      </dgm:prSet>
      <dgm:spPr/>
    </dgm:pt>
    <dgm:pt modelId="{1CD9E60A-B797-48E3-9E81-A4B3A679B4F4}" type="pres">
      <dgm:prSet presAssocID="{05222A34-3376-48D4-B498-5BE3522DE44B}" presName="rootComposite" presStyleCnt="0"/>
      <dgm:spPr/>
    </dgm:pt>
    <dgm:pt modelId="{94221115-82FE-4075-98DB-34F4C3336CDC}" type="pres">
      <dgm:prSet presAssocID="{05222A34-3376-48D4-B498-5BE3522DE44B}" presName="rootText" presStyleLbl="node4" presStyleIdx="12" presStyleCnt="20">
        <dgm:presLayoutVars>
          <dgm:chPref val="3"/>
        </dgm:presLayoutVars>
      </dgm:prSet>
      <dgm:spPr/>
    </dgm:pt>
    <dgm:pt modelId="{47554EAC-3569-41E9-97EA-B794E9755E43}" type="pres">
      <dgm:prSet presAssocID="{05222A34-3376-48D4-B498-5BE3522DE44B}" presName="rootConnector" presStyleLbl="node4" presStyleIdx="12" presStyleCnt="20"/>
      <dgm:spPr/>
    </dgm:pt>
    <dgm:pt modelId="{F7FB1020-1B23-4BA5-A966-3D339333A00E}" type="pres">
      <dgm:prSet presAssocID="{05222A34-3376-48D4-B498-5BE3522DE44B}" presName="hierChild4" presStyleCnt="0"/>
      <dgm:spPr/>
    </dgm:pt>
    <dgm:pt modelId="{10E037F9-F874-4606-8444-1484A83F0FC9}" type="pres">
      <dgm:prSet presAssocID="{05222A34-3376-48D4-B498-5BE3522DE44B}" presName="hierChild5" presStyleCnt="0"/>
      <dgm:spPr/>
    </dgm:pt>
    <dgm:pt modelId="{D96F16B1-BE03-4B5E-AA4F-B010FC9E6CD3}" type="pres">
      <dgm:prSet presAssocID="{695FCF1F-EF35-4C8A-B9D1-D7EBBD4A47DE}" presName="hierChild5" presStyleCnt="0"/>
      <dgm:spPr/>
    </dgm:pt>
    <dgm:pt modelId="{A7E97778-DA80-401B-B5A0-5BB5A6C81593}" type="pres">
      <dgm:prSet presAssocID="{EC77F700-9161-4A17-8E5E-A0CD3366699C}" presName="Name37" presStyleLbl="parChTrans1D3" presStyleIdx="8" presStyleCnt="10"/>
      <dgm:spPr/>
    </dgm:pt>
    <dgm:pt modelId="{9513D279-9472-412F-ADDE-D7B9AB2DC869}" type="pres">
      <dgm:prSet presAssocID="{61111919-D262-4F8F-B2A9-4009088A578D}" presName="hierRoot2" presStyleCnt="0">
        <dgm:presLayoutVars>
          <dgm:hierBranch val="init"/>
        </dgm:presLayoutVars>
      </dgm:prSet>
      <dgm:spPr/>
    </dgm:pt>
    <dgm:pt modelId="{E3897205-8892-48CF-8AC1-C7C0B487D122}" type="pres">
      <dgm:prSet presAssocID="{61111919-D262-4F8F-B2A9-4009088A578D}" presName="rootComposite" presStyleCnt="0"/>
      <dgm:spPr/>
    </dgm:pt>
    <dgm:pt modelId="{8F9C457E-D41F-480C-8F8B-D85E91119E01}" type="pres">
      <dgm:prSet presAssocID="{61111919-D262-4F8F-B2A9-4009088A578D}" presName="rootText" presStyleLbl="node3" presStyleIdx="8" presStyleCnt="10">
        <dgm:presLayoutVars>
          <dgm:chPref val="3"/>
        </dgm:presLayoutVars>
      </dgm:prSet>
      <dgm:spPr/>
    </dgm:pt>
    <dgm:pt modelId="{E73E4B43-BDEA-47C9-829F-D07C1B0BF029}" type="pres">
      <dgm:prSet presAssocID="{61111919-D262-4F8F-B2A9-4009088A578D}" presName="rootConnector" presStyleLbl="node3" presStyleIdx="8" presStyleCnt="10"/>
      <dgm:spPr/>
    </dgm:pt>
    <dgm:pt modelId="{4A8BA20C-7788-4A1D-8A2B-7AC72F869654}" type="pres">
      <dgm:prSet presAssocID="{61111919-D262-4F8F-B2A9-4009088A578D}" presName="hierChild4" presStyleCnt="0"/>
      <dgm:spPr/>
    </dgm:pt>
    <dgm:pt modelId="{D9A8C793-2626-4799-A65D-7CD8F5DD70B3}" type="pres">
      <dgm:prSet presAssocID="{26321493-6534-46B1-AA20-C38EDA51857A}" presName="Name37" presStyleLbl="parChTrans1D4" presStyleIdx="13" presStyleCnt="20"/>
      <dgm:spPr/>
    </dgm:pt>
    <dgm:pt modelId="{6B53813D-1281-4CB3-9EAA-4DDA86DD5C52}" type="pres">
      <dgm:prSet presAssocID="{16A17314-6DBC-47C3-A5C7-E0DBE8319A9D}" presName="hierRoot2" presStyleCnt="0">
        <dgm:presLayoutVars>
          <dgm:hierBranch val="init"/>
        </dgm:presLayoutVars>
      </dgm:prSet>
      <dgm:spPr/>
    </dgm:pt>
    <dgm:pt modelId="{8C970A0C-BEC3-408C-88D4-3B01CBF31155}" type="pres">
      <dgm:prSet presAssocID="{16A17314-6DBC-47C3-A5C7-E0DBE8319A9D}" presName="rootComposite" presStyleCnt="0"/>
      <dgm:spPr/>
    </dgm:pt>
    <dgm:pt modelId="{510C90F2-24B2-4BFD-A6C5-EC1935B2C165}" type="pres">
      <dgm:prSet presAssocID="{16A17314-6DBC-47C3-A5C7-E0DBE8319A9D}" presName="rootText" presStyleLbl="node4" presStyleIdx="13" presStyleCnt="20">
        <dgm:presLayoutVars>
          <dgm:chPref val="3"/>
        </dgm:presLayoutVars>
      </dgm:prSet>
      <dgm:spPr/>
    </dgm:pt>
    <dgm:pt modelId="{4375973B-615F-4D4D-8E4F-3BA858C05583}" type="pres">
      <dgm:prSet presAssocID="{16A17314-6DBC-47C3-A5C7-E0DBE8319A9D}" presName="rootConnector" presStyleLbl="node4" presStyleIdx="13" presStyleCnt="20"/>
      <dgm:spPr/>
    </dgm:pt>
    <dgm:pt modelId="{503102AD-1514-4800-B6AD-385506F2A96D}" type="pres">
      <dgm:prSet presAssocID="{16A17314-6DBC-47C3-A5C7-E0DBE8319A9D}" presName="hierChild4" presStyleCnt="0"/>
      <dgm:spPr/>
    </dgm:pt>
    <dgm:pt modelId="{524943C4-8400-4DC1-A390-DD72A9CFD34A}" type="pres">
      <dgm:prSet presAssocID="{16A17314-6DBC-47C3-A5C7-E0DBE8319A9D}" presName="hierChild5" presStyleCnt="0"/>
      <dgm:spPr/>
    </dgm:pt>
    <dgm:pt modelId="{3C9F9855-C605-4E54-A389-25CE74ECF861}" type="pres">
      <dgm:prSet presAssocID="{16A49604-585A-4E61-B54F-3945192E69F7}" presName="Name37" presStyleLbl="parChTrans1D4" presStyleIdx="14" presStyleCnt="20"/>
      <dgm:spPr/>
    </dgm:pt>
    <dgm:pt modelId="{BBB368AD-003E-49B6-97FE-5DBA6E45B29E}" type="pres">
      <dgm:prSet presAssocID="{BA19CAE4-2795-4B0F-9F5C-8851D2DD21F4}" presName="hierRoot2" presStyleCnt="0">
        <dgm:presLayoutVars>
          <dgm:hierBranch val="init"/>
        </dgm:presLayoutVars>
      </dgm:prSet>
      <dgm:spPr/>
    </dgm:pt>
    <dgm:pt modelId="{7AA95DCE-DC28-4EAD-9ED5-6F6E99E8E006}" type="pres">
      <dgm:prSet presAssocID="{BA19CAE4-2795-4B0F-9F5C-8851D2DD21F4}" presName="rootComposite" presStyleCnt="0"/>
      <dgm:spPr/>
    </dgm:pt>
    <dgm:pt modelId="{A850D810-CB98-4FCD-B08A-603B305B66C8}" type="pres">
      <dgm:prSet presAssocID="{BA19CAE4-2795-4B0F-9F5C-8851D2DD21F4}" presName="rootText" presStyleLbl="node4" presStyleIdx="14" presStyleCnt="20">
        <dgm:presLayoutVars>
          <dgm:chPref val="3"/>
        </dgm:presLayoutVars>
      </dgm:prSet>
      <dgm:spPr/>
    </dgm:pt>
    <dgm:pt modelId="{4959AA78-15C8-462E-AF21-097B60A2C596}" type="pres">
      <dgm:prSet presAssocID="{BA19CAE4-2795-4B0F-9F5C-8851D2DD21F4}" presName="rootConnector" presStyleLbl="node4" presStyleIdx="14" presStyleCnt="20"/>
      <dgm:spPr/>
    </dgm:pt>
    <dgm:pt modelId="{D213DA29-D295-4537-9735-1A4750AF8E9B}" type="pres">
      <dgm:prSet presAssocID="{BA19CAE4-2795-4B0F-9F5C-8851D2DD21F4}" presName="hierChild4" presStyleCnt="0"/>
      <dgm:spPr/>
    </dgm:pt>
    <dgm:pt modelId="{EEA77967-3F78-4421-B591-72D332FEE5FC}" type="pres">
      <dgm:prSet presAssocID="{BA19CAE4-2795-4B0F-9F5C-8851D2DD21F4}" presName="hierChild5" presStyleCnt="0"/>
      <dgm:spPr/>
    </dgm:pt>
    <dgm:pt modelId="{9A162885-87CC-4465-AEE2-E2A87B09A4E5}" type="pres">
      <dgm:prSet presAssocID="{365914A0-8186-41FA-BA4D-0E0E48AE8A4C}" presName="Name37" presStyleLbl="parChTrans1D4" presStyleIdx="15" presStyleCnt="20"/>
      <dgm:spPr/>
    </dgm:pt>
    <dgm:pt modelId="{FC9791FC-9FDA-4E04-B07F-17ACAD92B4D8}" type="pres">
      <dgm:prSet presAssocID="{738A7CCC-1B76-4E30-A478-1F69A146611C}" presName="hierRoot2" presStyleCnt="0">
        <dgm:presLayoutVars>
          <dgm:hierBranch val="init"/>
        </dgm:presLayoutVars>
      </dgm:prSet>
      <dgm:spPr/>
    </dgm:pt>
    <dgm:pt modelId="{2F0F9013-75CF-43F7-A3F2-BC01073B66AD}" type="pres">
      <dgm:prSet presAssocID="{738A7CCC-1B76-4E30-A478-1F69A146611C}" presName="rootComposite" presStyleCnt="0"/>
      <dgm:spPr/>
    </dgm:pt>
    <dgm:pt modelId="{F92DE191-5A83-480D-A0F1-926A9F8EF2F6}" type="pres">
      <dgm:prSet presAssocID="{738A7CCC-1B76-4E30-A478-1F69A146611C}" presName="rootText" presStyleLbl="node4" presStyleIdx="15" presStyleCnt="20">
        <dgm:presLayoutVars>
          <dgm:chPref val="3"/>
        </dgm:presLayoutVars>
      </dgm:prSet>
      <dgm:spPr/>
    </dgm:pt>
    <dgm:pt modelId="{3B7787AA-B624-4573-9F06-3B3136A41A89}" type="pres">
      <dgm:prSet presAssocID="{738A7CCC-1B76-4E30-A478-1F69A146611C}" presName="rootConnector" presStyleLbl="node4" presStyleIdx="15" presStyleCnt="20"/>
      <dgm:spPr/>
    </dgm:pt>
    <dgm:pt modelId="{E21B2F28-DE12-4E74-9DF3-B9F3C4D68DE3}" type="pres">
      <dgm:prSet presAssocID="{738A7CCC-1B76-4E30-A478-1F69A146611C}" presName="hierChild4" presStyleCnt="0"/>
      <dgm:spPr/>
    </dgm:pt>
    <dgm:pt modelId="{361DFA83-8EA9-469C-8DC7-616F785B5DEE}" type="pres">
      <dgm:prSet presAssocID="{738A7CCC-1B76-4E30-A478-1F69A146611C}" presName="hierChild5" presStyleCnt="0"/>
      <dgm:spPr/>
    </dgm:pt>
    <dgm:pt modelId="{A50B6BBD-FB8C-4D35-8346-712EA8002C4C}" type="pres">
      <dgm:prSet presAssocID="{BA053FB6-02B6-47B5-8943-EA5CE877923D}" presName="Name37" presStyleLbl="parChTrans1D4" presStyleIdx="16" presStyleCnt="20"/>
      <dgm:spPr/>
    </dgm:pt>
    <dgm:pt modelId="{8436A13B-1611-4124-A60C-E55FD2AA86D0}" type="pres">
      <dgm:prSet presAssocID="{86AD74E7-4F68-40C4-9BC0-8E42EB8DFB0D}" presName="hierRoot2" presStyleCnt="0">
        <dgm:presLayoutVars>
          <dgm:hierBranch val="init"/>
        </dgm:presLayoutVars>
      </dgm:prSet>
      <dgm:spPr/>
    </dgm:pt>
    <dgm:pt modelId="{CE1260C2-81B9-4504-916E-6E770732B8AF}" type="pres">
      <dgm:prSet presAssocID="{86AD74E7-4F68-40C4-9BC0-8E42EB8DFB0D}" presName="rootComposite" presStyleCnt="0"/>
      <dgm:spPr/>
    </dgm:pt>
    <dgm:pt modelId="{1C1B11E4-80DC-43DA-A4E0-590DC15E562F}" type="pres">
      <dgm:prSet presAssocID="{86AD74E7-4F68-40C4-9BC0-8E42EB8DFB0D}" presName="rootText" presStyleLbl="node4" presStyleIdx="16" presStyleCnt="20">
        <dgm:presLayoutVars>
          <dgm:chPref val="3"/>
        </dgm:presLayoutVars>
      </dgm:prSet>
      <dgm:spPr/>
    </dgm:pt>
    <dgm:pt modelId="{0FACF81C-96FA-4349-804C-BCD638A025A7}" type="pres">
      <dgm:prSet presAssocID="{86AD74E7-4F68-40C4-9BC0-8E42EB8DFB0D}" presName="rootConnector" presStyleLbl="node4" presStyleIdx="16" presStyleCnt="20"/>
      <dgm:spPr/>
    </dgm:pt>
    <dgm:pt modelId="{B6BED7D2-7076-42CF-82AB-920648160BAC}" type="pres">
      <dgm:prSet presAssocID="{86AD74E7-4F68-40C4-9BC0-8E42EB8DFB0D}" presName="hierChild4" presStyleCnt="0"/>
      <dgm:spPr/>
    </dgm:pt>
    <dgm:pt modelId="{0CF49E8C-7168-407F-8268-EC9F5E657E7C}" type="pres">
      <dgm:prSet presAssocID="{86AD74E7-4F68-40C4-9BC0-8E42EB8DFB0D}" presName="hierChild5" presStyleCnt="0"/>
      <dgm:spPr/>
    </dgm:pt>
    <dgm:pt modelId="{55920B24-17BC-4C46-82DB-817ED9F3161C}" type="pres">
      <dgm:prSet presAssocID="{61111919-D262-4F8F-B2A9-4009088A578D}" presName="hierChild5" presStyleCnt="0"/>
      <dgm:spPr/>
    </dgm:pt>
    <dgm:pt modelId="{1ED54DD8-E164-4F34-9591-98707C0854AF}" type="pres">
      <dgm:prSet presAssocID="{64A6240A-BC9D-4F56-BF63-22B111FDB922}" presName="Name37" presStyleLbl="parChTrans1D3" presStyleIdx="9" presStyleCnt="10"/>
      <dgm:spPr/>
    </dgm:pt>
    <dgm:pt modelId="{57FD71E6-0757-4E76-9282-90A60270FA01}" type="pres">
      <dgm:prSet presAssocID="{F1990D35-718F-49E9-B224-BE0116705FCA}" presName="hierRoot2" presStyleCnt="0">
        <dgm:presLayoutVars>
          <dgm:hierBranch val="init"/>
        </dgm:presLayoutVars>
      </dgm:prSet>
      <dgm:spPr/>
    </dgm:pt>
    <dgm:pt modelId="{288C6FB6-8309-4360-A0A9-43F95312EDDE}" type="pres">
      <dgm:prSet presAssocID="{F1990D35-718F-49E9-B224-BE0116705FCA}" presName="rootComposite" presStyleCnt="0"/>
      <dgm:spPr/>
    </dgm:pt>
    <dgm:pt modelId="{4F31B183-65BD-4816-AC83-F6A1CD20F32B}" type="pres">
      <dgm:prSet presAssocID="{F1990D35-718F-49E9-B224-BE0116705FCA}" presName="rootText" presStyleLbl="node3" presStyleIdx="9" presStyleCnt="10">
        <dgm:presLayoutVars>
          <dgm:chPref val="3"/>
        </dgm:presLayoutVars>
      </dgm:prSet>
      <dgm:spPr/>
    </dgm:pt>
    <dgm:pt modelId="{0EAC5EDB-0E09-453C-BE0A-0C33277C293C}" type="pres">
      <dgm:prSet presAssocID="{F1990D35-718F-49E9-B224-BE0116705FCA}" presName="rootConnector" presStyleLbl="node3" presStyleIdx="9" presStyleCnt="10"/>
      <dgm:spPr/>
    </dgm:pt>
    <dgm:pt modelId="{37D327DC-B3DB-4F09-AA68-69C9211DE565}" type="pres">
      <dgm:prSet presAssocID="{F1990D35-718F-49E9-B224-BE0116705FCA}" presName="hierChild4" presStyleCnt="0"/>
      <dgm:spPr/>
    </dgm:pt>
    <dgm:pt modelId="{D49F3D75-7E71-4276-ACBF-0F8632B4842F}" type="pres">
      <dgm:prSet presAssocID="{C4043D59-4224-44DB-9BC2-69F81E5A2276}" presName="Name37" presStyleLbl="parChTrans1D4" presStyleIdx="17" presStyleCnt="20"/>
      <dgm:spPr/>
    </dgm:pt>
    <dgm:pt modelId="{5D8C9D59-0657-4CC3-AA88-DF77EAF927AE}" type="pres">
      <dgm:prSet presAssocID="{D8EAE20A-8B30-4A94-9DED-12439123A8B8}" presName="hierRoot2" presStyleCnt="0">
        <dgm:presLayoutVars>
          <dgm:hierBranch val="init"/>
        </dgm:presLayoutVars>
      </dgm:prSet>
      <dgm:spPr/>
    </dgm:pt>
    <dgm:pt modelId="{91EA78FA-F454-4D3D-B227-AF2F9A220174}" type="pres">
      <dgm:prSet presAssocID="{D8EAE20A-8B30-4A94-9DED-12439123A8B8}" presName="rootComposite" presStyleCnt="0"/>
      <dgm:spPr/>
    </dgm:pt>
    <dgm:pt modelId="{9F841080-2FC5-4F4E-8836-5FB19E5E592E}" type="pres">
      <dgm:prSet presAssocID="{D8EAE20A-8B30-4A94-9DED-12439123A8B8}" presName="rootText" presStyleLbl="node4" presStyleIdx="17" presStyleCnt="20">
        <dgm:presLayoutVars>
          <dgm:chPref val="3"/>
        </dgm:presLayoutVars>
      </dgm:prSet>
      <dgm:spPr/>
    </dgm:pt>
    <dgm:pt modelId="{5C66AE3D-DF36-495C-A881-387F1513C8B8}" type="pres">
      <dgm:prSet presAssocID="{D8EAE20A-8B30-4A94-9DED-12439123A8B8}" presName="rootConnector" presStyleLbl="node4" presStyleIdx="17" presStyleCnt="20"/>
      <dgm:spPr/>
    </dgm:pt>
    <dgm:pt modelId="{C48BBCE0-8D32-4564-95EA-7140293182EB}" type="pres">
      <dgm:prSet presAssocID="{D8EAE20A-8B30-4A94-9DED-12439123A8B8}" presName="hierChild4" presStyleCnt="0"/>
      <dgm:spPr/>
    </dgm:pt>
    <dgm:pt modelId="{79C98F31-2E7E-4A19-B6B6-CC7964DE81DC}" type="pres">
      <dgm:prSet presAssocID="{D8EAE20A-8B30-4A94-9DED-12439123A8B8}" presName="hierChild5" presStyleCnt="0"/>
      <dgm:spPr/>
    </dgm:pt>
    <dgm:pt modelId="{36C4A57D-5680-4CB9-9850-0607AF2EF057}" type="pres">
      <dgm:prSet presAssocID="{E0F43005-E31E-4CCC-9663-A818ABFB2B39}" presName="Name37" presStyleLbl="parChTrans1D4" presStyleIdx="18" presStyleCnt="20"/>
      <dgm:spPr/>
    </dgm:pt>
    <dgm:pt modelId="{656637C3-33F9-42B6-8DF4-ACB22A9F7352}" type="pres">
      <dgm:prSet presAssocID="{C01D08A2-215F-4888-B976-E1682EE91852}" presName="hierRoot2" presStyleCnt="0">
        <dgm:presLayoutVars>
          <dgm:hierBranch val="init"/>
        </dgm:presLayoutVars>
      </dgm:prSet>
      <dgm:spPr/>
    </dgm:pt>
    <dgm:pt modelId="{23F05895-E757-4F76-B058-BECC4117CC25}" type="pres">
      <dgm:prSet presAssocID="{C01D08A2-215F-4888-B976-E1682EE91852}" presName="rootComposite" presStyleCnt="0"/>
      <dgm:spPr/>
    </dgm:pt>
    <dgm:pt modelId="{F465FA01-53A0-4452-AB4B-3188014C729D}" type="pres">
      <dgm:prSet presAssocID="{C01D08A2-215F-4888-B976-E1682EE91852}" presName="rootText" presStyleLbl="node4" presStyleIdx="18" presStyleCnt="20">
        <dgm:presLayoutVars>
          <dgm:chPref val="3"/>
        </dgm:presLayoutVars>
      </dgm:prSet>
      <dgm:spPr/>
    </dgm:pt>
    <dgm:pt modelId="{F5D8B5EE-42B5-4FE1-9511-8496111DF285}" type="pres">
      <dgm:prSet presAssocID="{C01D08A2-215F-4888-B976-E1682EE91852}" presName="rootConnector" presStyleLbl="node4" presStyleIdx="18" presStyleCnt="20"/>
      <dgm:spPr/>
    </dgm:pt>
    <dgm:pt modelId="{1A176F8D-EF34-45EE-A5D2-25929E73F7D1}" type="pres">
      <dgm:prSet presAssocID="{C01D08A2-215F-4888-B976-E1682EE91852}" presName="hierChild4" presStyleCnt="0"/>
      <dgm:spPr/>
    </dgm:pt>
    <dgm:pt modelId="{B98BED94-2AF3-48DB-B73C-038FA7EC6180}" type="pres">
      <dgm:prSet presAssocID="{C01D08A2-215F-4888-B976-E1682EE91852}" presName="hierChild5" presStyleCnt="0"/>
      <dgm:spPr/>
    </dgm:pt>
    <dgm:pt modelId="{4DA23D44-BFB3-405A-A245-49F8091B0582}" type="pres">
      <dgm:prSet presAssocID="{368DF860-0C4A-4D55-9140-7F46616F4036}" presName="Name37" presStyleLbl="parChTrans1D4" presStyleIdx="19" presStyleCnt="20"/>
      <dgm:spPr/>
    </dgm:pt>
    <dgm:pt modelId="{14B9488A-8A07-4108-A01F-260AB5ABD392}" type="pres">
      <dgm:prSet presAssocID="{57D17694-BB9C-4C21-A2BE-02834A79C8FA}" presName="hierRoot2" presStyleCnt="0">
        <dgm:presLayoutVars>
          <dgm:hierBranch val="init"/>
        </dgm:presLayoutVars>
      </dgm:prSet>
      <dgm:spPr/>
    </dgm:pt>
    <dgm:pt modelId="{2D0D9EF9-9021-4617-A70F-843E2FF451BA}" type="pres">
      <dgm:prSet presAssocID="{57D17694-BB9C-4C21-A2BE-02834A79C8FA}" presName="rootComposite" presStyleCnt="0"/>
      <dgm:spPr/>
    </dgm:pt>
    <dgm:pt modelId="{ADC2D54C-FB82-49EB-A592-1B8D9F75967B}" type="pres">
      <dgm:prSet presAssocID="{57D17694-BB9C-4C21-A2BE-02834A79C8FA}" presName="rootText" presStyleLbl="node4" presStyleIdx="19" presStyleCnt="20">
        <dgm:presLayoutVars>
          <dgm:chPref val="3"/>
        </dgm:presLayoutVars>
      </dgm:prSet>
      <dgm:spPr/>
    </dgm:pt>
    <dgm:pt modelId="{963B0F12-292F-4EE0-8E34-5676A2FE8E30}" type="pres">
      <dgm:prSet presAssocID="{57D17694-BB9C-4C21-A2BE-02834A79C8FA}" presName="rootConnector" presStyleLbl="node4" presStyleIdx="19" presStyleCnt="20"/>
      <dgm:spPr/>
    </dgm:pt>
    <dgm:pt modelId="{CA6A0570-D63C-4154-950C-7BA06F9D3AB1}" type="pres">
      <dgm:prSet presAssocID="{57D17694-BB9C-4C21-A2BE-02834A79C8FA}" presName="hierChild4" presStyleCnt="0"/>
      <dgm:spPr/>
    </dgm:pt>
    <dgm:pt modelId="{A9993B5D-D40D-4B0D-B195-780969C1A515}" type="pres">
      <dgm:prSet presAssocID="{57D17694-BB9C-4C21-A2BE-02834A79C8FA}" presName="hierChild5" presStyleCnt="0"/>
      <dgm:spPr/>
    </dgm:pt>
    <dgm:pt modelId="{D2421BB1-5CD3-4AFF-89A6-16142A7E79AE}" type="pres">
      <dgm:prSet presAssocID="{F1990D35-718F-49E9-B224-BE0116705FCA}" presName="hierChild5" presStyleCnt="0"/>
      <dgm:spPr/>
    </dgm:pt>
    <dgm:pt modelId="{2733077E-F17F-47BA-A8A7-A327BE4DE43A}" type="pres">
      <dgm:prSet presAssocID="{0F14714F-2904-428F-898B-842447F3A77D}" presName="hierChild5" presStyleCnt="0"/>
      <dgm:spPr/>
    </dgm:pt>
    <dgm:pt modelId="{C04892DC-0D78-4816-B9D1-D5CF7519BF02}" type="pres">
      <dgm:prSet presAssocID="{0057A022-FC50-4DEB-9BCD-6A1538F653D9}" presName="hierChild3" presStyleCnt="0"/>
      <dgm:spPr/>
    </dgm:pt>
  </dgm:ptLst>
  <dgm:cxnLst>
    <dgm:cxn modelId="{4EB02101-E46A-459A-B13A-D8399BCE6218}" type="presOf" srcId="{64020C05-B9F3-423A-A212-24788A640B92}" destId="{77E35A91-DD5E-4423-8C5E-A230496BA650}" srcOrd="1" destOrd="0" presId="urn:microsoft.com/office/officeart/2005/8/layout/orgChart1"/>
    <dgm:cxn modelId="{897D1004-B09D-4BDE-82AC-C78E2F82325E}" type="presOf" srcId="{4F8315CA-BED2-4717-9C52-8020CD0C91D3}" destId="{2185CB69-F82C-4491-BA34-2D054967EF44}" srcOrd="0" destOrd="0" presId="urn:microsoft.com/office/officeart/2005/8/layout/orgChart1"/>
    <dgm:cxn modelId="{478EC305-A69E-41DE-A6B3-9365617D2757}" srcId="{4F8315CA-BED2-4717-9C52-8020CD0C91D3}" destId="{5678FE76-40A5-43B0-AA54-0A71E0F14EBE}" srcOrd="0" destOrd="0" parTransId="{28BF865C-622F-4C07-B318-297A083776DF}" sibTransId="{8A3211F0-6858-44CE-ABF1-2B9E8F27061D}"/>
    <dgm:cxn modelId="{83E92409-A29C-4851-877F-AFA27117ACF4}" type="presOf" srcId="{64A6240A-BC9D-4F56-BF63-22B111FDB922}" destId="{1ED54DD8-E164-4F34-9591-98707C0854AF}" srcOrd="0" destOrd="0" presId="urn:microsoft.com/office/officeart/2005/8/layout/orgChart1"/>
    <dgm:cxn modelId="{30A58809-42FA-48DE-8DD5-A56523C9CC44}" type="presOf" srcId="{368DF860-0C4A-4D55-9140-7F46616F4036}" destId="{4DA23D44-BFB3-405A-A245-49F8091B0582}" srcOrd="0" destOrd="0" presId="urn:microsoft.com/office/officeart/2005/8/layout/orgChart1"/>
    <dgm:cxn modelId="{F886530A-68A8-4E91-BA75-F7DA9F00C9DF}" type="presOf" srcId="{D41B2D34-BCF5-4F12-AC22-738023D5F9BA}" destId="{397BBF6D-94FE-4054-AC52-9A9E7EE091A6}" srcOrd="0" destOrd="0" presId="urn:microsoft.com/office/officeart/2005/8/layout/orgChart1"/>
    <dgm:cxn modelId="{4027200E-B06E-445D-ACAA-1F700FCA1260}" type="presOf" srcId="{E527489C-605C-4C2C-969D-8F61352CFF6F}" destId="{9A5DD3C2-C82E-4ED6-9B45-9FFFF24E3773}" srcOrd="1" destOrd="0" presId="urn:microsoft.com/office/officeart/2005/8/layout/orgChart1"/>
    <dgm:cxn modelId="{E38B230E-B246-4685-9F96-B3F15752A50C}" type="presOf" srcId="{C01D08A2-215F-4888-B976-E1682EE91852}" destId="{F5D8B5EE-42B5-4FE1-9511-8496111DF285}" srcOrd="1" destOrd="0" presId="urn:microsoft.com/office/officeart/2005/8/layout/orgChart1"/>
    <dgm:cxn modelId="{636D5713-DC58-4155-B29C-4A9C2072ABCD}" type="presOf" srcId="{604DDFF4-7A35-4D67-BDE1-0919E4A29A2D}" destId="{F70FD529-8189-4754-908D-FABECD5DF427}" srcOrd="0" destOrd="0" presId="urn:microsoft.com/office/officeart/2005/8/layout/orgChart1"/>
    <dgm:cxn modelId="{C9F93916-A63E-4E72-B857-CD69524F83A8}" type="presOf" srcId="{16A49604-585A-4E61-B54F-3945192E69F7}" destId="{3C9F9855-C605-4E54-A389-25CE74ECF861}" srcOrd="0" destOrd="0" presId="urn:microsoft.com/office/officeart/2005/8/layout/orgChart1"/>
    <dgm:cxn modelId="{392C9117-C263-45E4-9BA0-A104B16E12C3}" type="presOf" srcId="{5678FE76-40A5-43B0-AA54-0A71E0F14EBE}" destId="{3A319FCB-79F3-4107-9428-EEABF7A5B286}" srcOrd="0" destOrd="0" presId="urn:microsoft.com/office/officeart/2005/8/layout/orgChart1"/>
    <dgm:cxn modelId="{156BBF1D-95E6-40E3-8A38-B305D5191289}" type="presOf" srcId="{BA19CAE4-2795-4B0F-9F5C-8851D2DD21F4}" destId="{4959AA78-15C8-462E-AF21-097B60A2C596}" srcOrd="1" destOrd="0" presId="urn:microsoft.com/office/officeart/2005/8/layout/orgChart1"/>
    <dgm:cxn modelId="{7EF6EF1F-7159-42EC-B804-A9135BA67FAA}" type="presOf" srcId="{57D17694-BB9C-4C21-A2BE-02834A79C8FA}" destId="{963B0F12-292F-4EE0-8E34-5676A2FE8E30}" srcOrd="1" destOrd="0" presId="urn:microsoft.com/office/officeart/2005/8/layout/orgChart1"/>
    <dgm:cxn modelId="{39EAFB1F-2406-4398-AEBF-5FF53BADB4E2}" type="presOf" srcId="{2913E505-78E8-4977-8685-42F99120CF4E}" destId="{ACCB17DE-F0C1-4539-984A-6A7EEED4D3FD}" srcOrd="1" destOrd="0" presId="urn:microsoft.com/office/officeart/2005/8/layout/orgChart1"/>
    <dgm:cxn modelId="{E25FBE20-5075-405A-AB8F-9412103D9C08}" type="presOf" srcId="{0F14714F-2904-428F-898B-842447F3A77D}" destId="{84072DF3-48F0-4391-AECB-4549E14241B7}" srcOrd="1" destOrd="0" presId="urn:microsoft.com/office/officeart/2005/8/layout/orgChart1"/>
    <dgm:cxn modelId="{4D111C22-14B2-4812-862E-98253EF437FE}" type="presOf" srcId="{191371DB-B8BE-4A90-BB30-6B041B6B4494}" destId="{9436BF01-BB01-4205-A943-675FC0A60F7D}" srcOrd="0" destOrd="0" presId="urn:microsoft.com/office/officeart/2005/8/layout/orgChart1"/>
    <dgm:cxn modelId="{A7C59126-6510-4CAB-AE59-288552197098}" type="presOf" srcId="{FDE69470-1BDB-40A2-BA72-CD2FEEB0B561}" destId="{F4D95560-F695-4C88-B86B-F29480BE795E}" srcOrd="0" destOrd="0" presId="urn:microsoft.com/office/officeart/2005/8/layout/orgChart1"/>
    <dgm:cxn modelId="{E6BC942C-C49D-4CC3-8B51-9AE29E4A4941}" type="presOf" srcId="{E7F98106-77E4-474C-AF0B-E3184A08C55A}" destId="{F3476E0D-D60E-4E0E-ABCA-5CAE3A50BA8F}" srcOrd="0" destOrd="0" presId="urn:microsoft.com/office/officeart/2005/8/layout/orgChart1"/>
    <dgm:cxn modelId="{FA5C932D-DE8A-4826-9DA4-FE489A8F9075}" type="presOf" srcId="{E0F43005-E31E-4CCC-9663-A818ABFB2B39}" destId="{36C4A57D-5680-4CB9-9850-0607AF2EF057}" srcOrd="0" destOrd="0" presId="urn:microsoft.com/office/officeart/2005/8/layout/orgChart1"/>
    <dgm:cxn modelId="{A4D0A92D-32A1-41CF-9DB7-0DDCEF01FE5A}" type="presOf" srcId="{BA19CAE4-2795-4B0F-9F5C-8851D2DD21F4}" destId="{A850D810-CB98-4FCD-B08A-603B305B66C8}" srcOrd="0" destOrd="0" presId="urn:microsoft.com/office/officeart/2005/8/layout/orgChart1"/>
    <dgm:cxn modelId="{49B9C431-D64C-4F9B-8866-A4E69BDBE657}" type="presOf" srcId="{4F8315CA-BED2-4717-9C52-8020CD0C91D3}" destId="{883490FA-5065-4D67-93A8-9A63537D0273}" srcOrd="1" destOrd="0" presId="urn:microsoft.com/office/officeart/2005/8/layout/orgChart1"/>
    <dgm:cxn modelId="{621EED31-DDC6-4C26-8D26-9092F8130C02}" type="presOf" srcId="{0787DE9D-8C2E-44DD-8E74-F2C6870507AF}" destId="{A0308AF2-F496-422C-85E9-4A4C4876E5C0}" srcOrd="0" destOrd="0" presId="urn:microsoft.com/office/officeart/2005/8/layout/orgChart1"/>
    <dgm:cxn modelId="{A45FF933-2260-44E3-B6EF-CC4746AC4768}" srcId="{BEF6E14F-C3DC-4A84-82E2-D6603C58494A}" destId="{0057A022-FC50-4DEB-9BCD-6A1538F653D9}" srcOrd="0" destOrd="0" parTransId="{0C550DBF-10B9-4C11-BB79-635E5F98781A}" sibTransId="{CBB4EB35-4CBC-4283-9696-08210A0274C0}"/>
    <dgm:cxn modelId="{5F8F1435-6470-4082-AE44-F02D596B22E9}" type="presOf" srcId="{28BF865C-622F-4C07-B318-297A083776DF}" destId="{A225848E-7B07-4F6A-81E1-AD5E1FDD97A8}" srcOrd="0" destOrd="0" presId="urn:microsoft.com/office/officeart/2005/8/layout/orgChart1"/>
    <dgm:cxn modelId="{69092E3A-3060-442E-8D7A-57E63E4FCD43}" type="presOf" srcId="{B71DD84A-132F-45DC-B2B7-1495E1F50AF9}" destId="{026622CC-6680-47A4-A2FC-282ADBDD91D0}" srcOrd="0" destOrd="0" presId="urn:microsoft.com/office/officeart/2005/8/layout/orgChart1"/>
    <dgm:cxn modelId="{16AAF43E-7DA9-4904-97EA-08F9C6FD2ABF}" type="presOf" srcId="{13724520-65E2-4CCF-8A67-B9605A59843B}" destId="{5EE33C12-C139-4EEC-A308-254D227978BB}" srcOrd="0" destOrd="0" presId="urn:microsoft.com/office/officeart/2005/8/layout/orgChart1"/>
    <dgm:cxn modelId="{500E5540-4CB5-476D-AD7C-1FF9941B7B70}" type="presOf" srcId="{ABEB63D5-61AA-45E8-A531-382256E97340}" destId="{92D97A26-1B59-4F75-9A0B-D14358D762B0}" srcOrd="1" destOrd="0" presId="urn:microsoft.com/office/officeart/2005/8/layout/orgChart1"/>
    <dgm:cxn modelId="{7D4B6E5B-3F3C-4912-A317-11C2BE5E3BF9}" srcId="{61111919-D262-4F8F-B2A9-4009088A578D}" destId="{86AD74E7-4F68-40C4-9BC0-8E42EB8DFB0D}" srcOrd="3" destOrd="0" parTransId="{BA053FB6-02B6-47B5-8943-EA5CE877923D}" sibTransId="{8B9F8556-DB49-4630-B63B-30496C51B74F}"/>
    <dgm:cxn modelId="{1926005C-3619-4C8A-9825-B24E32126C64}" srcId="{05FDE921-6654-4DEA-BF07-61CBFE50C29D}" destId="{604DDFF4-7A35-4D67-BDE1-0919E4A29A2D}" srcOrd="1" destOrd="0" parTransId="{1EEF70ED-E664-4672-8804-0CABFCF16B1A}" sibTransId="{FD809D41-F166-4536-BA26-18362B799197}"/>
    <dgm:cxn modelId="{D5266B5D-15F4-4FA5-A6F5-B39F0860FE35}" type="presOf" srcId="{ABEB63D5-61AA-45E8-A531-382256E97340}" destId="{9A55FA49-DC87-41C5-A5B3-DEAFED5BC750}" srcOrd="0" destOrd="0" presId="urn:microsoft.com/office/officeart/2005/8/layout/orgChart1"/>
    <dgm:cxn modelId="{9D23525E-9F4B-449C-9694-5F4D1BE9F318}" type="presOf" srcId="{38D333A3-1CC7-4A7F-8A17-F2539CFC29D9}" destId="{560CFF31-8EB1-465F-A5C3-BC4B6A81EBDB}" srcOrd="0" destOrd="0" presId="urn:microsoft.com/office/officeart/2005/8/layout/orgChart1"/>
    <dgm:cxn modelId="{B735735E-B52A-4F79-A5C7-2BB851A73A4E}" type="presOf" srcId="{2C12DFF8-4212-473B-A2A5-8870AC2AD9A6}" destId="{E17B564B-62EB-429F-B8C1-1B59F43CC81D}" srcOrd="1" destOrd="0" presId="urn:microsoft.com/office/officeart/2005/8/layout/orgChart1"/>
    <dgm:cxn modelId="{E0571260-8CA6-4C2B-8735-143D892B0A91}" srcId="{0F14714F-2904-428F-898B-842447F3A77D}" destId="{F1990D35-718F-49E9-B224-BE0116705FCA}" srcOrd="3" destOrd="0" parTransId="{64A6240A-BC9D-4F56-BF63-22B111FDB922}" sibTransId="{9752006C-4178-4948-A494-A34577163CA8}"/>
    <dgm:cxn modelId="{533B6360-855B-48D5-BB8D-ACC900549469}" type="presOf" srcId="{40344CEB-C48D-48F0-BBDC-037DBAD74CFB}" destId="{88F2ECA1-933C-4DC2-8C1A-37F62BE3EED4}" srcOrd="0" destOrd="0" presId="urn:microsoft.com/office/officeart/2005/8/layout/orgChart1"/>
    <dgm:cxn modelId="{4E126061-1FA8-4A78-A371-196B7F307F33}" type="presOf" srcId="{64020C05-B9F3-423A-A212-24788A640B92}" destId="{75A66C09-05EF-44E9-BBA7-BD90B842827B}" srcOrd="0" destOrd="0" presId="urn:microsoft.com/office/officeart/2005/8/layout/orgChart1"/>
    <dgm:cxn modelId="{E828B562-4D41-48A2-B262-F3B124D6D699}" type="presOf" srcId="{399A2556-4879-4FE4-A9F9-C0E898EB580F}" destId="{ADEC9B68-292C-410F-9B89-D99D681A1B4B}" srcOrd="1" destOrd="0" presId="urn:microsoft.com/office/officeart/2005/8/layout/orgChart1"/>
    <dgm:cxn modelId="{A9C4F263-1E71-43F5-A198-33072D35D198}" srcId="{A76D1EDD-D763-4BED-8FD1-2EBB893C3B22}" destId="{C5DD3769-9D0C-43E1-A0FC-284C556CD765}" srcOrd="1" destOrd="0" parTransId="{191371DB-B8BE-4A90-BB30-6B041B6B4494}" sibTransId="{50EF6334-A418-4062-8E31-3B6407442A94}"/>
    <dgm:cxn modelId="{66018465-A478-452F-B689-202A90E7E770}" type="presOf" srcId="{BA053FB6-02B6-47B5-8943-EA5CE877923D}" destId="{A50B6BBD-FB8C-4D35-8346-712EA8002C4C}" srcOrd="0" destOrd="0" presId="urn:microsoft.com/office/officeart/2005/8/layout/orgChart1"/>
    <dgm:cxn modelId="{5D07C065-2BC5-4420-8DF0-64C8C00A7D11}" type="presOf" srcId="{695FCF1F-EF35-4C8A-B9D1-D7EBBD4A47DE}" destId="{EF19EC06-870C-4EB6-84D5-E86DD0F04899}" srcOrd="0" destOrd="0" presId="urn:microsoft.com/office/officeart/2005/8/layout/orgChart1"/>
    <dgm:cxn modelId="{1FC83C46-852A-44E3-B97F-DCB5F9A591D8}" type="presOf" srcId="{F1990D35-718F-49E9-B224-BE0116705FCA}" destId="{0EAC5EDB-0E09-453C-BE0A-0C33277C293C}" srcOrd="1" destOrd="0" presId="urn:microsoft.com/office/officeart/2005/8/layout/orgChart1"/>
    <dgm:cxn modelId="{93D36E49-1D35-4BE2-8D59-52B761AD00F1}" type="presOf" srcId="{028DEF9C-F849-4C5F-9897-BBBC8333C177}" destId="{C49185DF-F7EB-40E6-8905-1A39CFCB993B}" srcOrd="1" destOrd="0" presId="urn:microsoft.com/office/officeart/2005/8/layout/orgChart1"/>
    <dgm:cxn modelId="{1B68406D-E5A9-4F51-9581-5D7BDBEBB7EE}" type="presOf" srcId="{05222A34-3376-48D4-B498-5BE3522DE44B}" destId="{47554EAC-3569-41E9-97EA-B794E9755E43}" srcOrd="1" destOrd="0" presId="urn:microsoft.com/office/officeart/2005/8/layout/orgChart1"/>
    <dgm:cxn modelId="{3E3E494D-F297-4327-B839-2B15AB401705}" type="presOf" srcId="{738A7CCC-1B76-4E30-A478-1F69A146611C}" destId="{3B7787AA-B624-4573-9F06-3B3136A41A89}" srcOrd="1" destOrd="0" presId="urn:microsoft.com/office/officeart/2005/8/layout/orgChart1"/>
    <dgm:cxn modelId="{D9D12C4E-D083-4F41-983A-7660FF602548}" type="presOf" srcId="{DBF8B653-0584-4B35-931D-22E23BDC9966}" destId="{AA1C734B-E458-46D7-8E99-9A7BFED887B2}" srcOrd="1" destOrd="0" presId="urn:microsoft.com/office/officeart/2005/8/layout/orgChart1"/>
    <dgm:cxn modelId="{BEEF5E4E-AC6A-4C8E-9FF8-8D0AC98C41D6}" type="presOf" srcId="{16A17314-6DBC-47C3-A5C7-E0DBE8319A9D}" destId="{510C90F2-24B2-4BFD-A6C5-EC1935B2C165}" srcOrd="0" destOrd="0" presId="urn:microsoft.com/office/officeart/2005/8/layout/orgChart1"/>
    <dgm:cxn modelId="{FEED806E-44AF-4674-BA26-939CA478ED8A}" type="presOf" srcId="{738A7CCC-1B76-4E30-A478-1F69A146611C}" destId="{F92DE191-5A83-480D-A0F1-926A9F8EF2F6}" srcOrd="0" destOrd="0" presId="urn:microsoft.com/office/officeart/2005/8/layout/orgChart1"/>
    <dgm:cxn modelId="{05CD4A4F-B765-49B0-B132-AFE15DBB2324}" type="presOf" srcId="{0057A022-FC50-4DEB-9BCD-6A1538F653D9}" destId="{EA9A6B7E-8593-4074-9F2B-C8B81B4E58EF}" srcOrd="1" destOrd="0" presId="urn:microsoft.com/office/officeart/2005/8/layout/orgChart1"/>
    <dgm:cxn modelId="{D1BB1651-6ECC-49E0-ABBD-0FEBC09EDA20}" type="presOf" srcId="{A6D3C002-F468-4EAF-8D36-1B397543E76D}" destId="{C70768BD-EBD8-457D-8EA0-FE328D9FC325}" srcOrd="0" destOrd="0" presId="urn:microsoft.com/office/officeart/2005/8/layout/orgChart1"/>
    <dgm:cxn modelId="{ABD3CF51-F7B5-4C60-B0E6-8288DF0A8626}" type="presOf" srcId="{DD7344E4-22FF-4AB8-86F2-EB89F0760517}" destId="{2817BEC7-6307-4783-9CB3-56CBD49961A3}" srcOrd="0" destOrd="0" presId="urn:microsoft.com/office/officeart/2005/8/layout/orgChart1"/>
    <dgm:cxn modelId="{CB3F2C73-1375-4EA8-B7AD-8E9F5F8EB946}" type="presOf" srcId="{86AD74E7-4F68-40C4-9BC0-8E42EB8DFB0D}" destId="{1C1B11E4-80DC-43DA-A4E0-590DC15E562F}" srcOrd="0" destOrd="0" presId="urn:microsoft.com/office/officeart/2005/8/layout/orgChart1"/>
    <dgm:cxn modelId="{6BAA5553-213E-46B5-B0E5-B45C3356100D}" type="presOf" srcId="{695FCF1F-EF35-4C8A-B9D1-D7EBBD4A47DE}" destId="{46338D65-F0E1-42BE-8A39-8CDE51C39D79}" srcOrd="1" destOrd="0" presId="urn:microsoft.com/office/officeart/2005/8/layout/orgChart1"/>
    <dgm:cxn modelId="{7512C473-74F5-42B1-8748-BA29C351F432}" srcId="{0787DE9D-8C2E-44DD-8E74-F2C6870507AF}" destId="{F74B4355-0683-444A-8894-95564581A1FB}" srcOrd="1" destOrd="0" parTransId="{73ED6594-AEE4-4147-9F8F-9EABBD6E235A}" sibTransId="{6DD342EA-0AC8-49F2-83B2-CAC0D78DC33C}"/>
    <dgm:cxn modelId="{FA9E3754-3581-4D74-8B37-D4A8C37D2BA9}" type="presOf" srcId="{26321493-6534-46B1-AA20-C38EDA51857A}" destId="{D9A8C793-2626-4799-A65D-7CD8F5DD70B3}" srcOrd="0" destOrd="0" presId="urn:microsoft.com/office/officeart/2005/8/layout/orgChart1"/>
    <dgm:cxn modelId="{E3811F75-4AD0-4399-9094-55364F799E3D}" srcId="{0057A022-FC50-4DEB-9BCD-6A1538F653D9}" destId="{05FDE921-6654-4DEA-BF07-61CBFE50C29D}" srcOrd="0" destOrd="0" parTransId="{FDE69470-1BDB-40A2-BA72-CD2FEEB0B561}" sibTransId="{9BA2B916-798F-4993-B34D-FD6EB0619F5B}"/>
    <dgm:cxn modelId="{0CBFD175-439F-40DD-8BE3-BA58B4619CB7}" type="presOf" srcId="{05222A34-3376-48D4-B498-5BE3522DE44B}" destId="{94221115-82FE-4075-98DB-34F4C3336CDC}" srcOrd="0" destOrd="0" presId="urn:microsoft.com/office/officeart/2005/8/layout/orgChart1"/>
    <dgm:cxn modelId="{D642D955-F961-4506-A15E-E44E83B300ED}" type="presOf" srcId="{F8069FC4-D695-4AD2-AA2B-8A6764E78F30}" destId="{6ABC58BD-8014-4F8A-96B2-C657DB51B07C}" srcOrd="0" destOrd="0" presId="urn:microsoft.com/office/officeart/2005/8/layout/orgChart1"/>
    <dgm:cxn modelId="{06DF0C56-0BBA-4071-AAD2-40B184AD34E2}" srcId="{0787DE9D-8C2E-44DD-8E74-F2C6870507AF}" destId="{C80F4868-604B-4459-B726-C227EA09A303}" srcOrd="2" destOrd="0" parTransId="{B704B477-3A4E-4EC9-968B-4D3C4EF58BCA}" sibTransId="{01CD08BA-7542-42A1-85A8-5F84C4E97DC8}"/>
    <dgm:cxn modelId="{FF2E6877-99C1-478B-B6FB-6A09DC3683CB}" srcId="{0057A022-FC50-4DEB-9BCD-6A1538F653D9}" destId="{0F14714F-2904-428F-898B-842447F3A77D}" srcOrd="2" destOrd="0" parTransId="{B71DD84A-132F-45DC-B2B7-1495E1F50AF9}" sibTransId="{3A731E5C-2183-49C0-86B9-E885656B899D}"/>
    <dgm:cxn modelId="{8333ED77-1425-41E7-A353-52DCABDD5253}" type="presOf" srcId="{B704B477-3A4E-4EC9-968B-4D3C4EF58BCA}" destId="{3CCA3A78-F559-4D16-B096-CBFD6C2C1D86}" srcOrd="0" destOrd="0" presId="urn:microsoft.com/office/officeart/2005/8/layout/orgChart1"/>
    <dgm:cxn modelId="{312BD978-A0F9-4C90-8A8D-C8BFB6047CF0}" srcId="{40344CEB-C48D-48F0-BBDC-037DBAD74CFB}" destId="{2C12DFF8-4212-473B-A2A5-8870AC2AD9A6}" srcOrd="0" destOrd="0" parTransId="{3AA838F0-2BB6-4C25-B71E-F7BFB50A1830}" sibTransId="{50E4FE42-0939-4534-A0E6-C90A69B4C35C}"/>
    <dgm:cxn modelId="{40872779-BFE0-4268-A544-C67E926354E7}" type="presOf" srcId="{5678FE76-40A5-43B0-AA54-0A71E0F14EBE}" destId="{179CCADF-5057-4811-AB63-FC52BB49B816}" srcOrd="1" destOrd="0" presId="urn:microsoft.com/office/officeart/2005/8/layout/orgChart1"/>
    <dgm:cxn modelId="{B613F979-643C-45D1-91BB-1FF9CF19720A}" type="presOf" srcId="{399A2556-4879-4FE4-A9F9-C0E898EB580F}" destId="{7E462549-E5C2-442A-B8D6-FFBD2FCD9C4B}" srcOrd="0" destOrd="0" presId="urn:microsoft.com/office/officeart/2005/8/layout/orgChart1"/>
    <dgm:cxn modelId="{D1CBE55A-5AD0-4484-912F-2A2E312B2118}" type="presOf" srcId="{48FB6D45-C922-46A9-AE40-0F54AAC962DE}" destId="{8C5C72B5-4654-41BC-99AF-5A1C0D166145}" srcOrd="0" destOrd="0" presId="urn:microsoft.com/office/officeart/2005/8/layout/orgChart1"/>
    <dgm:cxn modelId="{9653C77C-DBA9-4701-AA67-A87F69A0AFB8}" type="presOf" srcId="{86AD74E7-4F68-40C4-9BC0-8E42EB8DFB0D}" destId="{0FACF81C-96FA-4349-804C-BCD638A025A7}" srcOrd="1" destOrd="0" presId="urn:microsoft.com/office/officeart/2005/8/layout/orgChart1"/>
    <dgm:cxn modelId="{F8867B7F-74AA-4745-A612-DD50590FA195}" type="presOf" srcId="{365914A0-8186-41FA-BA4D-0E0E48AE8A4C}" destId="{9A162885-87CC-4465-AEE2-E2A87B09A4E5}" srcOrd="0" destOrd="0" presId="urn:microsoft.com/office/officeart/2005/8/layout/orgChart1"/>
    <dgm:cxn modelId="{DA453982-3A63-4316-91E8-C3EE7C097059}" type="presOf" srcId="{251652CD-1FC3-4318-A4AA-4C9DCF543A74}" destId="{73B46FD8-EC6B-4415-9801-F5ED4D161A40}" srcOrd="0" destOrd="0" presId="urn:microsoft.com/office/officeart/2005/8/layout/orgChart1"/>
    <dgm:cxn modelId="{2363FF82-58B0-4FC6-8F82-6349CECE34A9}" srcId="{61111919-D262-4F8F-B2A9-4009088A578D}" destId="{16A17314-6DBC-47C3-A5C7-E0DBE8319A9D}" srcOrd="0" destOrd="0" parTransId="{26321493-6534-46B1-AA20-C38EDA51857A}" sibTransId="{9926BF2C-F1B0-4157-B761-1F70A9210FA4}"/>
    <dgm:cxn modelId="{C5DB2685-3780-4678-A4D5-F314BECE1D29}" srcId="{05FDE921-6654-4DEA-BF07-61CBFE50C29D}" destId="{2913E505-78E8-4977-8685-42F99120CF4E}" srcOrd="0" destOrd="0" parTransId="{200E941D-3C1C-476B-B82F-ACC078FE4D97}" sibTransId="{B601F78B-93C9-4438-995B-986395500F13}"/>
    <dgm:cxn modelId="{C7208A85-F8A7-4486-BBBD-A699DCF9A33D}" srcId="{5E79E129-6269-4983-AB97-5B89DB913062}" destId="{399A2556-4879-4FE4-A9F9-C0E898EB580F}" srcOrd="0" destOrd="0" parTransId="{5557B58E-0E28-4646-8D34-4FA487CDA30C}" sibTransId="{561E23BE-C87D-4692-91FC-414E51C436B7}"/>
    <dgm:cxn modelId="{685C5187-83D4-4FD3-B3F2-3FAAAD6A4B32}" type="presOf" srcId="{C80F4868-604B-4459-B726-C227EA09A303}" destId="{CFA0D199-317D-4F1C-8BC6-31BF80BEF399}" srcOrd="1" destOrd="0" presId="urn:microsoft.com/office/officeart/2005/8/layout/orgChart1"/>
    <dgm:cxn modelId="{8FB45988-94EA-4DA7-90EB-8CD933E67B35}" type="presOf" srcId="{61111919-D262-4F8F-B2A9-4009088A578D}" destId="{E73E4B43-BDEA-47C9-829F-D07C1B0BF029}" srcOrd="1" destOrd="0" presId="urn:microsoft.com/office/officeart/2005/8/layout/orgChart1"/>
    <dgm:cxn modelId="{62D4DD89-D7CF-4DD4-9D18-C1ED1CB4B466}" srcId="{64020C05-B9F3-423A-A212-24788A640B92}" destId="{0787DE9D-8C2E-44DD-8E74-F2C6870507AF}" srcOrd="0" destOrd="0" parTransId="{AF0E0CB6-C42C-4DDA-9EF3-B3060B95C9DC}" sibTransId="{F66A6AE9-9FFA-4266-9F65-097EE6DC48C3}"/>
    <dgm:cxn modelId="{C8730A8A-7CA6-4C3C-9A23-4E1BC0222561}" type="presOf" srcId="{05FDE921-6654-4DEA-BF07-61CBFE50C29D}" destId="{1C75B7FE-FD89-4C95-8620-1865B478B739}" srcOrd="1" destOrd="0" presId="urn:microsoft.com/office/officeart/2005/8/layout/orgChart1"/>
    <dgm:cxn modelId="{CFFC4D8A-0CE3-47D3-BFDC-B554E1E39F93}" type="presOf" srcId="{16A17314-6DBC-47C3-A5C7-E0DBE8319A9D}" destId="{4375973B-615F-4D4D-8E4F-3BA858C05583}" srcOrd="1" destOrd="0" presId="urn:microsoft.com/office/officeart/2005/8/layout/orgChart1"/>
    <dgm:cxn modelId="{94B6818D-75CA-42CE-B1D3-0FB1795C1764}" srcId="{0F14714F-2904-428F-898B-842447F3A77D}" destId="{61111919-D262-4F8F-B2A9-4009088A578D}" srcOrd="2" destOrd="0" parTransId="{EC77F700-9161-4A17-8E5E-A0CD3366699C}" sibTransId="{90F9B0F4-8168-4F16-9B27-26AD0AA9518B}"/>
    <dgm:cxn modelId="{F4B2C58F-7A81-450A-BDD8-7859295FD8AC}" type="presOf" srcId="{61111919-D262-4F8F-B2A9-4009088A578D}" destId="{8F9C457E-D41F-480C-8F8B-D85E91119E01}" srcOrd="0" destOrd="0" presId="urn:microsoft.com/office/officeart/2005/8/layout/orgChart1"/>
    <dgm:cxn modelId="{20B0B995-FCAF-428F-B9B2-C2AD5E4872A5}" type="presOf" srcId="{73ED6594-AEE4-4147-9F8F-9EABBD6E235A}" destId="{EDEAD190-12D0-472D-8ED7-446B003C1C2F}" srcOrd="0" destOrd="0" presId="urn:microsoft.com/office/officeart/2005/8/layout/orgChart1"/>
    <dgm:cxn modelId="{B01E7099-0C0C-4115-B04B-086C1960E499}" type="presOf" srcId="{0787DE9D-8C2E-44DD-8E74-F2C6870507AF}" destId="{BF100648-55FC-4B94-8B93-22B0365EEAD3}" srcOrd="1" destOrd="0" presId="urn:microsoft.com/office/officeart/2005/8/layout/orgChart1"/>
    <dgm:cxn modelId="{761E479B-4ADD-464A-9B61-DE31DB256060}" type="presOf" srcId="{211605DC-025E-4B58-A23B-BE3950EF2D17}" destId="{DBDA8818-0CCD-4DB2-9D60-2AEBD9C9D0B6}" srcOrd="0" destOrd="0" presId="urn:microsoft.com/office/officeart/2005/8/layout/orgChart1"/>
    <dgm:cxn modelId="{5F07439D-C467-442F-A1D7-B058CAD503F6}" type="presOf" srcId="{C01D08A2-215F-4888-B976-E1682EE91852}" destId="{F465FA01-53A0-4452-AB4B-3188014C729D}" srcOrd="0" destOrd="0" presId="urn:microsoft.com/office/officeart/2005/8/layout/orgChart1"/>
    <dgm:cxn modelId="{2935D29F-8FB2-48A2-A5C0-475AF7ED6134}" type="presOf" srcId="{E527489C-605C-4C2C-969D-8F61352CFF6F}" destId="{36637A2A-107F-455F-8169-9A517F264A18}" srcOrd="0" destOrd="0" presId="urn:microsoft.com/office/officeart/2005/8/layout/orgChart1"/>
    <dgm:cxn modelId="{4DDC31A1-9A2A-40B7-B5C2-66D5C7EB7B37}" type="presOf" srcId="{A76D1EDD-D763-4BED-8FD1-2EBB893C3B22}" destId="{8027B93F-5DEA-4543-B26C-7AADBC2A61BE}" srcOrd="0" destOrd="0" presId="urn:microsoft.com/office/officeart/2005/8/layout/orgChart1"/>
    <dgm:cxn modelId="{05137BA1-63A2-412C-BBF9-7726A7FB966B}" type="presOf" srcId="{C80F4868-604B-4459-B726-C227EA09A303}" destId="{CD8ABA4E-8A8C-42EE-8C38-23175E53B8A5}" srcOrd="0" destOrd="0" presId="urn:microsoft.com/office/officeart/2005/8/layout/orgChart1"/>
    <dgm:cxn modelId="{33D3D3A4-3E42-4CC4-BE06-5A0EE7242618}" type="presOf" srcId="{D8EAE20A-8B30-4A94-9DED-12439123A8B8}" destId="{5C66AE3D-DF36-495C-A881-387F1513C8B8}" srcOrd="1" destOrd="0" presId="urn:microsoft.com/office/officeart/2005/8/layout/orgChart1"/>
    <dgm:cxn modelId="{5E4093AD-7250-49A2-B12E-EA0A210F19B7}" type="presOf" srcId="{57D17694-BB9C-4C21-A2BE-02834A79C8FA}" destId="{ADC2D54C-FB82-49EB-A592-1B8D9F75967B}" srcOrd="0" destOrd="0" presId="urn:microsoft.com/office/officeart/2005/8/layout/orgChart1"/>
    <dgm:cxn modelId="{2E1887AE-0E56-4B0E-BE85-9CABFE24B07B}" srcId="{5E79E129-6269-4983-AB97-5B89DB913062}" destId="{E527489C-605C-4C2C-969D-8F61352CFF6F}" srcOrd="1" destOrd="0" parTransId="{5A14162D-34B5-437E-80A2-27CA1F29C21C}" sibTransId="{BD46D753-FD5D-40D9-BE08-2BA221CE3FAC}"/>
    <dgm:cxn modelId="{7028F7AE-C50B-4291-AD83-7EAD895D87CE}" srcId="{0F14714F-2904-428F-898B-842447F3A77D}" destId="{695FCF1F-EF35-4C8A-B9D1-D7EBBD4A47DE}" srcOrd="1" destOrd="0" parTransId="{13B8EB84-B8D4-415B-958D-F81FEFEFF5E5}" sibTransId="{691D482A-120D-463D-A16E-1F3A05975998}"/>
    <dgm:cxn modelId="{072726AF-DFC1-464B-926E-009D36C19074}" type="presOf" srcId="{F74B4355-0683-444A-8894-95564581A1FB}" destId="{7123C263-D53A-4893-9E27-2D895FC2654A}" srcOrd="1" destOrd="0" presId="urn:microsoft.com/office/officeart/2005/8/layout/orgChart1"/>
    <dgm:cxn modelId="{22DC42B0-ACAE-4AD7-9F10-32FBBBA1413A}" type="presOf" srcId="{4CABCC57-FFA4-4421-9E2F-4A9A707EE088}" destId="{A517EC2E-DF3C-46A8-89F4-F7DCC97BD713}" srcOrd="0" destOrd="0" presId="urn:microsoft.com/office/officeart/2005/8/layout/orgChart1"/>
    <dgm:cxn modelId="{690707B1-C184-4458-8AA2-8EE1BCA8E76E}" type="presOf" srcId="{C5DD3769-9D0C-43E1-A0FC-284C556CD765}" destId="{FE13900B-3B04-4F1A-98DA-A814831966A1}" srcOrd="0" destOrd="0" presId="urn:microsoft.com/office/officeart/2005/8/layout/orgChart1"/>
    <dgm:cxn modelId="{6925F6B1-751E-4468-BE61-A81BA387ED3A}" srcId="{40344CEB-C48D-48F0-BBDC-037DBAD74CFB}" destId="{028DEF9C-F849-4C5F-9897-BBBC8333C177}" srcOrd="1" destOrd="0" parTransId="{1D5B8908-86DC-4CC3-89C4-4968E561D4AB}" sibTransId="{9CA29DAD-C6B9-4411-93B4-44197B3872E7}"/>
    <dgm:cxn modelId="{F2104AB2-6071-4A51-BF0A-D656C80EB0D4}" type="presOf" srcId="{DBF8B653-0584-4B35-931D-22E23BDC9966}" destId="{D37BC933-A40F-4369-859E-3A1F18DB13D4}" srcOrd="0" destOrd="0" presId="urn:microsoft.com/office/officeart/2005/8/layout/orgChart1"/>
    <dgm:cxn modelId="{A3EBE7B3-5541-4D0C-9329-FEB72BA3F43A}" type="presOf" srcId="{C4043D59-4224-44DB-9BC2-69F81E5A2276}" destId="{D49F3D75-7E71-4276-ACBF-0F8632B4842F}" srcOrd="0" destOrd="0" presId="urn:microsoft.com/office/officeart/2005/8/layout/orgChart1"/>
    <dgm:cxn modelId="{012DADB8-B659-4405-9905-80828E02428B}" srcId="{695FCF1F-EF35-4C8A-B9D1-D7EBBD4A47DE}" destId="{05222A34-3376-48D4-B498-5BE3522DE44B}" srcOrd="1" destOrd="0" parTransId="{D41B2D34-BCF5-4F12-AC22-738023D5F9BA}" sibTransId="{206FF477-2B8D-42F9-A738-E01BF9DF334A}"/>
    <dgm:cxn modelId="{D188F0B8-31F5-450A-B25F-0EA6250DD7BC}" type="presOf" srcId="{BEF6E14F-C3DC-4A84-82E2-D6603C58494A}" destId="{B63B04B9-FD57-4621-827D-014B76886F7F}" srcOrd="0" destOrd="0" presId="urn:microsoft.com/office/officeart/2005/8/layout/orgChart1"/>
    <dgm:cxn modelId="{233A7DB9-C969-442B-9A7C-221100EE3B1C}" type="presOf" srcId="{F74B4355-0683-444A-8894-95564581A1FB}" destId="{7EAB0CD0-7B95-4C77-8667-838185D61D90}" srcOrd="0" destOrd="0" presId="urn:microsoft.com/office/officeart/2005/8/layout/orgChart1"/>
    <dgm:cxn modelId="{0B59C0BA-FBC9-4636-8012-E400602263D5}" srcId="{0057A022-FC50-4DEB-9BCD-6A1538F653D9}" destId="{64020C05-B9F3-423A-A212-24788A640B92}" srcOrd="1" destOrd="0" parTransId="{A6D3C002-F468-4EAF-8D36-1B397543E76D}" sibTransId="{D333F200-AF9A-421E-A7FD-1883EE119F0B}"/>
    <dgm:cxn modelId="{344631BB-106E-4F69-9720-5E6FE76371A8}" type="presOf" srcId="{AF0E0CB6-C42C-4DDA-9EF3-B3060B95C9DC}" destId="{249D2570-8A4E-4A9E-A33A-4CCC423B4724}" srcOrd="0" destOrd="0" presId="urn:microsoft.com/office/officeart/2005/8/layout/orgChart1"/>
    <dgm:cxn modelId="{65C0A3BB-C9CE-4A2E-B233-3A716DA3E9DA}" type="presOf" srcId="{5A14162D-34B5-437E-80A2-27CA1F29C21C}" destId="{942D0085-2943-4CB8-BA2B-58BBE390B6A9}" srcOrd="0" destOrd="0" presId="urn:microsoft.com/office/officeart/2005/8/layout/orgChart1"/>
    <dgm:cxn modelId="{3947C1BB-0574-4D32-87EF-0E18CDD5C1CB}" type="presOf" srcId="{D8EAE20A-8B30-4A94-9DED-12439123A8B8}" destId="{9F841080-2FC5-4F4E-8836-5FB19E5E592E}" srcOrd="0" destOrd="0" presId="urn:microsoft.com/office/officeart/2005/8/layout/orgChart1"/>
    <dgm:cxn modelId="{90BBBEBD-608D-427F-87D4-79CC68F9E7D3}" srcId="{64020C05-B9F3-423A-A212-24788A640B92}" destId="{4F8315CA-BED2-4717-9C52-8020CD0C91D3}" srcOrd="2" destOrd="0" parTransId="{211605DC-025E-4B58-A23B-BE3950EF2D17}" sibTransId="{10615BB8-A21D-4A43-9932-FA18CAF7806E}"/>
    <dgm:cxn modelId="{B85842C0-DD44-4496-9388-D021F54CD227}" srcId="{F1990D35-718F-49E9-B224-BE0116705FCA}" destId="{C01D08A2-215F-4888-B976-E1682EE91852}" srcOrd="1" destOrd="0" parTransId="{E0F43005-E31E-4CCC-9663-A818ABFB2B39}" sibTransId="{1834DEFE-17CB-4A95-8B6D-A0A9AA79B54C}"/>
    <dgm:cxn modelId="{6E7931C2-DC9A-446F-AE51-1C328FFF3F3C}" type="presOf" srcId="{602AA7AE-F05A-491A-BE11-30F5A1BDB6D8}" destId="{D591FA2F-942E-4EC8-A2C2-AAA3BC316758}" srcOrd="0" destOrd="0" presId="urn:microsoft.com/office/officeart/2005/8/layout/orgChart1"/>
    <dgm:cxn modelId="{002DFCC4-FE36-4AC9-ADDB-02667F0E1090}" type="presOf" srcId="{A76D1EDD-D763-4BED-8FD1-2EBB893C3B22}" destId="{A5F73921-FACB-43F0-B223-A2355D52EC71}" srcOrd="1" destOrd="0" presId="urn:microsoft.com/office/officeart/2005/8/layout/orgChart1"/>
    <dgm:cxn modelId="{FDAF8AC5-A0F8-4E29-B1B1-07D270028651}" srcId="{64020C05-B9F3-423A-A212-24788A640B92}" destId="{5E79E129-6269-4983-AB97-5B89DB913062}" srcOrd="1" destOrd="0" parTransId="{13724520-65E2-4CCF-8A67-B9605A59843B}" sibTransId="{D5CB5B92-1443-42EE-B0FB-586A3900DAD6}"/>
    <dgm:cxn modelId="{E10313C8-72A6-4EB4-90F3-DAEDD6B8372A}" type="presOf" srcId="{40344CEB-C48D-48F0-BBDC-037DBAD74CFB}" destId="{5B7150B3-5B31-43B7-A2E5-BF2D16A7AA88}" srcOrd="1" destOrd="0" presId="urn:microsoft.com/office/officeart/2005/8/layout/orgChart1"/>
    <dgm:cxn modelId="{0E2633C8-975A-4190-A28D-0AC8CC6AAE98}" type="presOf" srcId="{2C12DFF8-4212-473B-A2A5-8870AC2AD9A6}" destId="{E8845A1D-BA19-49FE-A374-D7D6C2C30E72}" srcOrd="0" destOrd="0" presId="urn:microsoft.com/office/officeart/2005/8/layout/orgChart1"/>
    <dgm:cxn modelId="{55EEA0C9-8E7A-425B-986A-7418FB022206}" srcId="{695FCF1F-EF35-4C8A-B9D1-D7EBBD4A47DE}" destId="{ABEB63D5-61AA-45E8-A531-382256E97340}" srcOrd="0" destOrd="0" parTransId="{602AA7AE-F05A-491A-BE11-30F5A1BDB6D8}" sibTransId="{E1D2255A-CD0B-450C-8B0F-B7931A61F96E}"/>
    <dgm:cxn modelId="{E9CCD3C9-DC58-4F9F-8EED-638CF6C87242}" type="presOf" srcId="{5E79E129-6269-4983-AB97-5B89DB913062}" destId="{AF16F20F-5734-4619-92E1-42B52A22149F}" srcOrd="1" destOrd="0" presId="urn:microsoft.com/office/officeart/2005/8/layout/orgChart1"/>
    <dgm:cxn modelId="{A3BA7CCB-F711-44AF-BD76-EC18D41607B3}" type="presOf" srcId="{604DDFF4-7A35-4D67-BDE1-0919E4A29A2D}" destId="{3464B71F-1806-4C61-89AD-1C6C7B70F026}" srcOrd="1" destOrd="0" presId="urn:microsoft.com/office/officeart/2005/8/layout/orgChart1"/>
    <dgm:cxn modelId="{17A6A5CD-BA5F-4FA2-863C-94F7CCDFAD1A}" srcId="{61111919-D262-4F8F-B2A9-4009088A578D}" destId="{BA19CAE4-2795-4B0F-9F5C-8851D2DD21F4}" srcOrd="1" destOrd="0" parTransId="{16A49604-585A-4E61-B54F-3945192E69F7}" sibTransId="{011BD7B4-1CAF-4EC3-A831-21467E7959C1}"/>
    <dgm:cxn modelId="{E0CA8FD0-143C-44D6-9AAB-B8738FC4C713}" type="presOf" srcId="{5557B58E-0E28-4646-8D34-4FA487CDA30C}" destId="{EC20434C-2A03-4234-81C6-363E760036B2}" srcOrd="0" destOrd="0" presId="urn:microsoft.com/office/officeart/2005/8/layout/orgChart1"/>
    <dgm:cxn modelId="{2651CAD1-B0EA-4290-A68D-19BA1BE9DA8D}" type="presOf" srcId="{5E79E129-6269-4983-AB97-5B89DB913062}" destId="{A1DDADAD-73DB-4D7A-98E2-5153CE5E9E53}" srcOrd="0" destOrd="0" presId="urn:microsoft.com/office/officeart/2005/8/layout/orgChart1"/>
    <dgm:cxn modelId="{D4F304D2-7D92-47C6-83EC-706AE56F0ED5}" type="presOf" srcId="{F1990D35-718F-49E9-B224-BE0116705FCA}" destId="{4F31B183-65BD-4816-AC83-F6A1CD20F32B}" srcOrd="0" destOrd="0" presId="urn:microsoft.com/office/officeart/2005/8/layout/orgChart1"/>
    <dgm:cxn modelId="{4133D9D4-FF5D-43F4-AD71-F15272E3FFCC}" srcId="{64020C05-B9F3-423A-A212-24788A640B92}" destId="{40344CEB-C48D-48F0-BBDC-037DBAD74CFB}" srcOrd="3" destOrd="0" parTransId="{F8069FC4-D695-4AD2-AA2B-8A6764E78F30}" sibTransId="{EAE9FD19-7AA4-4618-BA1B-5754B720B0B1}"/>
    <dgm:cxn modelId="{AE916ED5-6C3A-4E6E-8442-A33885BC96F8}" type="presOf" srcId="{2913E505-78E8-4977-8685-42F99120CF4E}" destId="{F33665FA-2239-414B-9AA4-81907046EB74}" srcOrd="0" destOrd="0" presId="urn:microsoft.com/office/officeart/2005/8/layout/orgChart1"/>
    <dgm:cxn modelId="{20086AD7-5A63-4963-82C4-2A642E4407AD}" type="presOf" srcId="{1EEF70ED-E664-4672-8804-0CABFCF16B1A}" destId="{6755ADA7-EE21-489C-A137-22C586A868D9}" srcOrd="0" destOrd="0" presId="urn:microsoft.com/office/officeart/2005/8/layout/orgChart1"/>
    <dgm:cxn modelId="{11D778D9-C7FB-4E3B-89E4-6AA5F62960F6}" srcId="{61111919-D262-4F8F-B2A9-4009088A578D}" destId="{738A7CCC-1B76-4E30-A478-1F69A146611C}" srcOrd="2" destOrd="0" parTransId="{365914A0-8186-41FA-BA4D-0E0E48AE8A4C}" sibTransId="{8A51554E-4D01-46EB-8601-2E9E14E1DF6D}"/>
    <dgm:cxn modelId="{E8ED69DB-36D8-4C6B-9B6A-5E37AAA08EAD}" type="presOf" srcId="{13B8EB84-B8D4-415B-958D-F81FEFEFF5E5}" destId="{71563CAC-D111-4383-8443-F6998939497E}" srcOrd="0" destOrd="0" presId="urn:microsoft.com/office/officeart/2005/8/layout/orgChart1"/>
    <dgm:cxn modelId="{995793DB-818B-4360-B0D5-EA5BBF7D243A}" type="presOf" srcId="{1D5B8908-86DC-4CC3-89C4-4968E561D4AB}" destId="{74AE4836-645C-402D-AD54-8E4BFDF4B893}" srcOrd="0" destOrd="0" presId="urn:microsoft.com/office/officeart/2005/8/layout/orgChart1"/>
    <dgm:cxn modelId="{02D44FDC-1869-4F40-995F-0221F009A78E}" type="presOf" srcId="{028DEF9C-F849-4C5F-9897-BBBC8333C177}" destId="{409FB5ED-0998-4882-A758-22E94461DF92}" srcOrd="0" destOrd="0" presId="urn:microsoft.com/office/officeart/2005/8/layout/orgChart1"/>
    <dgm:cxn modelId="{34528DDE-395F-4BB3-9FCA-2141EEE9D249}" srcId="{A76D1EDD-D763-4BED-8FD1-2EBB893C3B22}" destId="{DBF8B653-0584-4B35-931D-22E23BDC9966}" srcOrd="0" destOrd="0" parTransId="{38D333A3-1CC7-4A7F-8A17-F2539CFC29D9}" sibTransId="{9181AA0B-ADA2-477A-934A-D7FFB582A80F}"/>
    <dgm:cxn modelId="{F98F1BE1-C082-4DB5-9E24-BD4B12A4EA10}" type="presOf" srcId="{3AA838F0-2BB6-4C25-B71E-F7BFB50A1830}" destId="{C265A6A0-63EC-4EE9-9829-C6F077BDA9C3}" srcOrd="0" destOrd="0" presId="urn:microsoft.com/office/officeart/2005/8/layout/orgChart1"/>
    <dgm:cxn modelId="{13A83BE7-0534-4441-80B2-707F414A131C}" type="presOf" srcId="{C5DD3769-9D0C-43E1-A0FC-284C556CD765}" destId="{28410071-DDE4-4131-9987-940A30DFDE80}" srcOrd="1" destOrd="0" presId="urn:microsoft.com/office/officeart/2005/8/layout/orgChart1"/>
    <dgm:cxn modelId="{3128FCE7-FDD6-4DDF-AE1A-AC2BE46E0359}" type="presOf" srcId="{0057A022-FC50-4DEB-9BCD-6A1538F653D9}" destId="{29583496-3B2A-4841-B94F-672C99677C9F}" srcOrd="0" destOrd="0" presId="urn:microsoft.com/office/officeart/2005/8/layout/orgChart1"/>
    <dgm:cxn modelId="{300609E8-EA05-43DE-B5B7-5D7CD4E4173E}" type="presOf" srcId="{200E941D-3C1C-476B-B82F-ACC078FE4D97}" destId="{522B822C-EB06-4EF0-A5E5-7EAD0757763A}" srcOrd="0" destOrd="0" presId="urn:microsoft.com/office/officeart/2005/8/layout/orgChart1"/>
    <dgm:cxn modelId="{C31E57E8-8EB7-4C5B-9653-D2844544F1CE}" srcId="{4F8315CA-BED2-4717-9C52-8020CD0C91D3}" destId="{E7F98106-77E4-474C-AF0B-E3184A08C55A}" srcOrd="1" destOrd="0" parTransId="{48FB6D45-C922-46A9-AE40-0F54AAC962DE}" sibTransId="{E5BC8C99-4614-4828-ACB1-1488C452A3EE}"/>
    <dgm:cxn modelId="{810E95EB-A996-49F9-A4DE-6123EFA7E286}" srcId="{0787DE9D-8C2E-44DD-8E74-F2C6870507AF}" destId="{4CABCC57-FFA4-4421-9E2F-4A9A707EE088}" srcOrd="0" destOrd="0" parTransId="{DD7344E4-22FF-4AB8-86F2-EB89F0760517}" sibTransId="{7DBCFA13-BE92-4154-AE83-2E620F5B39ED}"/>
    <dgm:cxn modelId="{B4279BEB-102E-4185-929B-D24A729863D9}" srcId="{F1990D35-718F-49E9-B224-BE0116705FCA}" destId="{57D17694-BB9C-4C21-A2BE-02834A79C8FA}" srcOrd="2" destOrd="0" parTransId="{368DF860-0C4A-4D55-9140-7F46616F4036}" sibTransId="{2CF5EFC7-F4F2-4249-B912-EEC7FBFA6C78}"/>
    <dgm:cxn modelId="{AD10FAEC-0A07-4482-A674-A8AE549BA49E}" type="presOf" srcId="{05FDE921-6654-4DEA-BF07-61CBFE50C29D}" destId="{15EC537C-0433-484E-B8B6-5D1FC7F61192}" srcOrd="0" destOrd="0" presId="urn:microsoft.com/office/officeart/2005/8/layout/orgChart1"/>
    <dgm:cxn modelId="{92F09FEE-C32E-4018-8380-A0ABBF76FAC5}" srcId="{F1990D35-718F-49E9-B224-BE0116705FCA}" destId="{D8EAE20A-8B30-4A94-9DED-12439123A8B8}" srcOrd="0" destOrd="0" parTransId="{C4043D59-4224-44DB-9BC2-69F81E5A2276}" sibTransId="{796C5A0E-F588-4A0D-9D4C-D016DE0A9E71}"/>
    <dgm:cxn modelId="{2D9785F8-738B-4080-9489-A03A6F398DC6}" type="presOf" srcId="{EC77F700-9161-4A17-8E5E-A0CD3366699C}" destId="{A7E97778-DA80-401B-B5A0-5BB5A6C81593}" srcOrd="0" destOrd="0" presId="urn:microsoft.com/office/officeart/2005/8/layout/orgChart1"/>
    <dgm:cxn modelId="{F1F5C5F9-2951-4C8B-8AD1-B877262B09D2}" type="presOf" srcId="{0F14714F-2904-428F-898B-842447F3A77D}" destId="{265F8C71-7F1D-4287-A423-8726B2B09B75}" srcOrd="0" destOrd="0" presId="urn:microsoft.com/office/officeart/2005/8/layout/orgChart1"/>
    <dgm:cxn modelId="{54A6DAF9-6FBC-4506-990E-8C2479EB1C8C}" type="presOf" srcId="{4CABCC57-FFA4-4421-9E2F-4A9A707EE088}" destId="{10583606-3BE1-4473-B8F9-EA67702D123F}" srcOrd="1" destOrd="0" presId="urn:microsoft.com/office/officeart/2005/8/layout/orgChart1"/>
    <dgm:cxn modelId="{CC8A5AFB-37F7-48A9-AF38-A056A63F2CF6}" srcId="{0F14714F-2904-428F-898B-842447F3A77D}" destId="{A76D1EDD-D763-4BED-8FD1-2EBB893C3B22}" srcOrd="0" destOrd="0" parTransId="{251652CD-1FC3-4318-A4AA-4C9DCF543A74}" sibTransId="{B71DC6B6-427A-42CB-8B48-EDFFD99C87B4}"/>
    <dgm:cxn modelId="{4B1920FE-50AB-48B3-984C-9250691A6C49}" type="presOf" srcId="{E7F98106-77E4-474C-AF0B-E3184A08C55A}" destId="{A776DAC7-959C-49DD-B25E-B631CF45FDF9}" srcOrd="1" destOrd="0" presId="urn:microsoft.com/office/officeart/2005/8/layout/orgChart1"/>
    <dgm:cxn modelId="{A76BDA74-C60C-4ADF-BBF8-944878C3716F}" type="presParOf" srcId="{B63B04B9-FD57-4621-827D-014B76886F7F}" destId="{A93EA537-54BF-46FD-8F66-07FC58719671}" srcOrd="0" destOrd="0" presId="urn:microsoft.com/office/officeart/2005/8/layout/orgChart1"/>
    <dgm:cxn modelId="{D9A353C9-A054-4554-856D-D3B587BEF194}" type="presParOf" srcId="{A93EA537-54BF-46FD-8F66-07FC58719671}" destId="{6CE47DC4-74FE-475D-B4B7-A9BED050E04A}" srcOrd="0" destOrd="0" presId="urn:microsoft.com/office/officeart/2005/8/layout/orgChart1"/>
    <dgm:cxn modelId="{7A84D226-C6C8-437D-A474-A8EBBCCA1409}" type="presParOf" srcId="{6CE47DC4-74FE-475D-B4B7-A9BED050E04A}" destId="{29583496-3B2A-4841-B94F-672C99677C9F}" srcOrd="0" destOrd="0" presId="urn:microsoft.com/office/officeart/2005/8/layout/orgChart1"/>
    <dgm:cxn modelId="{1EE3CDCF-4D68-4851-8F20-0F0376B23A98}" type="presParOf" srcId="{6CE47DC4-74FE-475D-B4B7-A9BED050E04A}" destId="{EA9A6B7E-8593-4074-9F2B-C8B81B4E58EF}" srcOrd="1" destOrd="0" presId="urn:microsoft.com/office/officeart/2005/8/layout/orgChart1"/>
    <dgm:cxn modelId="{63B9DB2E-05D6-44D6-A242-E1F1C0299F99}" type="presParOf" srcId="{A93EA537-54BF-46FD-8F66-07FC58719671}" destId="{A33167B2-94A8-4E2D-B046-D59A6B93D060}" srcOrd="1" destOrd="0" presId="urn:microsoft.com/office/officeart/2005/8/layout/orgChart1"/>
    <dgm:cxn modelId="{A065D4DB-4AAC-4ACA-8994-EF2DB42DE776}" type="presParOf" srcId="{A33167B2-94A8-4E2D-B046-D59A6B93D060}" destId="{F4D95560-F695-4C88-B86B-F29480BE795E}" srcOrd="0" destOrd="0" presId="urn:microsoft.com/office/officeart/2005/8/layout/orgChart1"/>
    <dgm:cxn modelId="{94C43E4D-D029-4A2F-AA40-5C2DA7BC87A6}" type="presParOf" srcId="{A33167B2-94A8-4E2D-B046-D59A6B93D060}" destId="{B69E7DFB-051E-4ABC-B512-218AD1D355FD}" srcOrd="1" destOrd="0" presId="urn:microsoft.com/office/officeart/2005/8/layout/orgChart1"/>
    <dgm:cxn modelId="{C6FBA022-3C5E-4F21-AFFB-C0FC1C07519A}" type="presParOf" srcId="{B69E7DFB-051E-4ABC-B512-218AD1D355FD}" destId="{F914C856-82F8-4526-9452-6874DA2A7842}" srcOrd="0" destOrd="0" presId="urn:microsoft.com/office/officeart/2005/8/layout/orgChart1"/>
    <dgm:cxn modelId="{DAFD100C-3B78-4D8F-A998-B30CB8F7B33D}" type="presParOf" srcId="{F914C856-82F8-4526-9452-6874DA2A7842}" destId="{15EC537C-0433-484E-B8B6-5D1FC7F61192}" srcOrd="0" destOrd="0" presId="urn:microsoft.com/office/officeart/2005/8/layout/orgChart1"/>
    <dgm:cxn modelId="{0A39597D-3EC9-4F90-98B2-325470AE19A8}" type="presParOf" srcId="{F914C856-82F8-4526-9452-6874DA2A7842}" destId="{1C75B7FE-FD89-4C95-8620-1865B478B739}" srcOrd="1" destOrd="0" presId="urn:microsoft.com/office/officeart/2005/8/layout/orgChart1"/>
    <dgm:cxn modelId="{CE6F0CD0-CC1B-4432-B7EA-8585519AAE98}" type="presParOf" srcId="{B69E7DFB-051E-4ABC-B512-218AD1D355FD}" destId="{AFBB3AE2-52EB-47FF-A460-F734D3BB32F9}" srcOrd="1" destOrd="0" presId="urn:microsoft.com/office/officeart/2005/8/layout/orgChart1"/>
    <dgm:cxn modelId="{549F17F3-D731-41AF-A21D-AD4D561D082D}" type="presParOf" srcId="{AFBB3AE2-52EB-47FF-A460-F734D3BB32F9}" destId="{522B822C-EB06-4EF0-A5E5-7EAD0757763A}" srcOrd="0" destOrd="0" presId="urn:microsoft.com/office/officeart/2005/8/layout/orgChart1"/>
    <dgm:cxn modelId="{E37ABE3F-1B52-4B29-8FB0-AF0131864BB9}" type="presParOf" srcId="{AFBB3AE2-52EB-47FF-A460-F734D3BB32F9}" destId="{C10663DC-6552-40CD-8030-062C5F3DC739}" srcOrd="1" destOrd="0" presId="urn:microsoft.com/office/officeart/2005/8/layout/orgChart1"/>
    <dgm:cxn modelId="{B722A4EF-44A9-428E-839B-7950B837099E}" type="presParOf" srcId="{C10663DC-6552-40CD-8030-062C5F3DC739}" destId="{30966040-F8A0-4360-A84A-06159FB4F4DE}" srcOrd="0" destOrd="0" presId="urn:microsoft.com/office/officeart/2005/8/layout/orgChart1"/>
    <dgm:cxn modelId="{77385106-9223-4350-95E3-9C32BB90D895}" type="presParOf" srcId="{30966040-F8A0-4360-A84A-06159FB4F4DE}" destId="{F33665FA-2239-414B-9AA4-81907046EB74}" srcOrd="0" destOrd="0" presId="urn:microsoft.com/office/officeart/2005/8/layout/orgChart1"/>
    <dgm:cxn modelId="{A90F789C-DEA8-458A-B174-5DB3665AE8C4}" type="presParOf" srcId="{30966040-F8A0-4360-A84A-06159FB4F4DE}" destId="{ACCB17DE-F0C1-4539-984A-6A7EEED4D3FD}" srcOrd="1" destOrd="0" presId="urn:microsoft.com/office/officeart/2005/8/layout/orgChart1"/>
    <dgm:cxn modelId="{EECC1457-EBAC-4F75-9DC1-F56C283779FA}" type="presParOf" srcId="{C10663DC-6552-40CD-8030-062C5F3DC739}" destId="{30276796-F06C-4740-8AD8-C8C11147C3D9}" srcOrd="1" destOrd="0" presId="urn:microsoft.com/office/officeart/2005/8/layout/orgChart1"/>
    <dgm:cxn modelId="{A5BB8ADA-7473-4964-A657-FA55DFB5B1A0}" type="presParOf" srcId="{C10663DC-6552-40CD-8030-062C5F3DC739}" destId="{A4E21E90-03CA-4CFC-9EF4-08D195836269}" srcOrd="2" destOrd="0" presId="urn:microsoft.com/office/officeart/2005/8/layout/orgChart1"/>
    <dgm:cxn modelId="{FE19F634-6C89-4E15-809A-E8160D0BD19A}" type="presParOf" srcId="{AFBB3AE2-52EB-47FF-A460-F734D3BB32F9}" destId="{6755ADA7-EE21-489C-A137-22C586A868D9}" srcOrd="2" destOrd="0" presId="urn:microsoft.com/office/officeart/2005/8/layout/orgChart1"/>
    <dgm:cxn modelId="{2DC1FE05-4FE6-474E-93DF-A9B3EF62B4D9}" type="presParOf" srcId="{AFBB3AE2-52EB-47FF-A460-F734D3BB32F9}" destId="{F6168B44-0191-4D5A-9140-6A64C8FE85C4}" srcOrd="3" destOrd="0" presId="urn:microsoft.com/office/officeart/2005/8/layout/orgChart1"/>
    <dgm:cxn modelId="{60F4F152-52B7-45B7-BD36-CA13DEF8C6C1}" type="presParOf" srcId="{F6168B44-0191-4D5A-9140-6A64C8FE85C4}" destId="{552AE2DF-A5F5-40F0-B0F8-8D8D8211D6CA}" srcOrd="0" destOrd="0" presId="urn:microsoft.com/office/officeart/2005/8/layout/orgChart1"/>
    <dgm:cxn modelId="{7E5D5D1A-20DC-4AAC-AC50-935D0F586DB6}" type="presParOf" srcId="{552AE2DF-A5F5-40F0-B0F8-8D8D8211D6CA}" destId="{F70FD529-8189-4754-908D-FABECD5DF427}" srcOrd="0" destOrd="0" presId="urn:microsoft.com/office/officeart/2005/8/layout/orgChart1"/>
    <dgm:cxn modelId="{73F457EE-85EE-48C1-B962-78D42B26DD4D}" type="presParOf" srcId="{552AE2DF-A5F5-40F0-B0F8-8D8D8211D6CA}" destId="{3464B71F-1806-4C61-89AD-1C6C7B70F026}" srcOrd="1" destOrd="0" presId="urn:microsoft.com/office/officeart/2005/8/layout/orgChart1"/>
    <dgm:cxn modelId="{303AE3C7-6E1B-4BFB-AB12-EDD46CD1567D}" type="presParOf" srcId="{F6168B44-0191-4D5A-9140-6A64C8FE85C4}" destId="{54356EE0-01DD-4C9E-BB2E-2DC4991118A9}" srcOrd="1" destOrd="0" presId="urn:microsoft.com/office/officeart/2005/8/layout/orgChart1"/>
    <dgm:cxn modelId="{3A000282-D15B-461C-B7C7-11D731C493EC}" type="presParOf" srcId="{F6168B44-0191-4D5A-9140-6A64C8FE85C4}" destId="{D8F91A61-87E4-429D-81D9-D5C0AE7D1AD6}" srcOrd="2" destOrd="0" presId="urn:microsoft.com/office/officeart/2005/8/layout/orgChart1"/>
    <dgm:cxn modelId="{87A29EB0-4E68-427A-9684-3135D626C900}" type="presParOf" srcId="{B69E7DFB-051E-4ABC-B512-218AD1D355FD}" destId="{4681EA07-A947-4838-B667-B1AA55400F70}" srcOrd="2" destOrd="0" presId="urn:microsoft.com/office/officeart/2005/8/layout/orgChart1"/>
    <dgm:cxn modelId="{92420456-8A15-4F6D-90BF-4D24E14B0D6E}" type="presParOf" srcId="{A33167B2-94A8-4E2D-B046-D59A6B93D060}" destId="{C70768BD-EBD8-457D-8EA0-FE328D9FC325}" srcOrd="2" destOrd="0" presId="urn:microsoft.com/office/officeart/2005/8/layout/orgChart1"/>
    <dgm:cxn modelId="{A3C13BA8-9222-4BD2-9ADB-709C22E566F8}" type="presParOf" srcId="{A33167B2-94A8-4E2D-B046-D59A6B93D060}" destId="{E5ABAE2C-A6D2-41BA-8A01-B87E2D4DD3AD}" srcOrd="3" destOrd="0" presId="urn:microsoft.com/office/officeart/2005/8/layout/orgChart1"/>
    <dgm:cxn modelId="{D3A352CB-9AB7-4B25-BB7D-83CFCBFC8746}" type="presParOf" srcId="{E5ABAE2C-A6D2-41BA-8A01-B87E2D4DD3AD}" destId="{15C2FCA6-340E-4E4A-83FC-784D98A1FE83}" srcOrd="0" destOrd="0" presId="urn:microsoft.com/office/officeart/2005/8/layout/orgChart1"/>
    <dgm:cxn modelId="{B6C57785-5879-4445-9A48-2C24F22A907A}" type="presParOf" srcId="{15C2FCA6-340E-4E4A-83FC-784D98A1FE83}" destId="{75A66C09-05EF-44E9-BBA7-BD90B842827B}" srcOrd="0" destOrd="0" presId="urn:microsoft.com/office/officeart/2005/8/layout/orgChart1"/>
    <dgm:cxn modelId="{8409EB28-7193-4934-B8DA-1EBD5E36B5CD}" type="presParOf" srcId="{15C2FCA6-340E-4E4A-83FC-784D98A1FE83}" destId="{77E35A91-DD5E-4423-8C5E-A230496BA650}" srcOrd="1" destOrd="0" presId="urn:microsoft.com/office/officeart/2005/8/layout/orgChart1"/>
    <dgm:cxn modelId="{80C3E9C1-FA4F-4B48-939A-EA40918A67A6}" type="presParOf" srcId="{E5ABAE2C-A6D2-41BA-8A01-B87E2D4DD3AD}" destId="{3CD5F8CF-2604-4D35-A50C-684D86BA2BEE}" srcOrd="1" destOrd="0" presId="urn:microsoft.com/office/officeart/2005/8/layout/orgChart1"/>
    <dgm:cxn modelId="{BF872B88-5C74-4A10-AB29-89974024F293}" type="presParOf" srcId="{3CD5F8CF-2604-4D35-A50C-684D86BA2BEE}" destId="{249D2570-8A4E-4A9E-A33A-4CCC423B4724}" srcOrd="0" destOrd="0" presId="urn:microsoft.com/office/officeart/2005/8/layout/orgChart1"/>
    <dgm:cxn modelId="{EBD1E6D9-4ED7-433A-A226-7B63A5414747}" type="presParOf" srcId="{3CD5F8CF-2604-4D35-A50C-684D86BA2BEE}" destId="{ECEFB7A0-44DD-47B2-A98F-8263C107F301}" srcOrd="1" destOrd="0" presId="urn:microsoft.com/office/officeart/2005/8/layout/orgChart1"/>
    <dgm:cxn modelId="{92672461-4970-48CD-826A-1D7FB5E66621}" type="presParOf" srcId="{ECEFB7A0-44DD-47B2-A98F-8263C107F301}" destId="{EAAF83C6-F9D3-42CC-8FCF-40261AAB9A0D}" srcOrd="0" destOrd="0" presId="urn:microsoft.com/office/officeart/2005/8/layout/orgChart1"/>
    <dgm:cxn modelId="{CB457B1C-3A47-41FD-800D-893F369AB0F3}" type="presParOf" srcId="{EAAF83C6-F9D3-42CC-8FCF-40261AAB9A0D}" destId="{A0308AF2-F496-422C-85E9-4A4C4876E5C0}" srcOrd="0" destOrd="0" presId="urn:microsoft.com/office/officeart/2005/8/layout/orgChart1"/>
    <dgm:cxn modelId="{C0FD3E56-489D-4C31-B138-5E29217B8D9C}" type="presParOf" srcId="{EAAF83C6-F9D3-42CC-8FCF-40261AAB9A0D}" destId="{BF100648-55FC-4B94-8B93-22B0365EEAD3}" srcOrd="1" destOrd="0" presId="urn:microsoft.com/office/officeart/2005/8/layout/orgChart1"/>
    <dgm:cxn modelId="{0924EDDB-EE6B-45DC-BB61-14F5119C6F51}" type="presParOf" srcId="{ECEFB7A0-44DD-47B2-A98F-8263C107F301}" destId="{57E0B33F-C571-486A-AE87-1AB3C78C107B}" srcOrd="1" destOrd="0" presId="urn:microsoft.com/office/officeart/2005/8/layout/orgChart1"/>
    <dgm:cxn modelId="{F27A8FA4-662C-4A6D-9F41-A84475CF14B5}" type="presParOf" srcId="{57E0B33F-C571-486A-AE87-1AB3C78C107B}" destId="{2817BEC7-6307-4783-9CB3-56CBD49961A3}" srcOrd="0" destOrd="0" presId="urn:microsoft.com/office/officeart/2005/8/layout/orgChart1"/>
    <dgm:cxn modelId="{3BA69F62-B1A9-4006-BBC8-9006B2FF4780}" type="presParOf" srcId="{57E0B33F-C571-486A-AE87-1AB3C78C107B}" destId="{C6412E84-A51B-4971-8A13-67F2817E6182}" srcOrd="1" destOrd="0" presId="urn:microsoft.com/office/officeart/2005/8/layout/orgChart1"/>
    <dgm:cxn modelId="{DC3D6184-4AF4-4431-BA1C-E895DCF9E2AB}" type="presParOf" srcId="{C6412E84-A51B-4971-8A13-67F2817E6182}" destId="{4C064A9C-7C7D-48C9-BD83-DA948E3D2640}" srcOrd="0" destOrd="0" presId="urn:microsoft.com/office/officeart/2005/8/layout/orgChart1"/>
    <dgm:cxn modelId="{14FA4B9E-C3A2-41A9-973E-9F5C9FFDA9AF}" type="presParOf" srcId="{4C064A9C-7C7D-48C9-BD83-DA948E3D2640}" destId="{A517EC2E-DF3C-46A8-89F4-F7DCC97BD713}" srcOrd="0" destOrd="0" presId="urn:microsoft.com/office/officeart/2005/8/layout/orgChart1"/>
    <dgm:cxn modelId="{61E7F3A0-D268-4069-A1C5-59B19810B8FB}" type="presParOf" srcId="{4C064A9C-7C7D-48C9-BD83-DA948E3D2640}" destId="{10583606-3BE1-4473-B8F9-EA67702D123F}" srcOrd="1" destOrd="0" presId="urn:microsoft.com/office/officeart/2005/8/layout/orgChart1"/>
    <dgm:cxn modelId="{C540B4F8-F466-4A13-9667-ABCD47682EF9}" type="presParOf" srcId="{C6412E84-A51B-4971-8A13-67F2817E6182}" destId="{802C57B5-96AC-46CE-8BD3-0DC45A51F397}" srcOrd="1" destOrd="0" presId="urn:microsoft.com/office/officeart/2005/8/layout/orgChart1"/>
    <dgm:cxn modelId="{6AAC5169-A2D5-467E-B536-04B70DF5C995}" type="presParOf" srcId="{C6412E84-A51B-4971-8A13-67F2817E6182}" destId="{A60B253E-8EB9-4D4E-98F3-C9EC41CF6E9C}" srcOrd="2" destOrd="0" presId="urn:microsoft.com/office/officeart/2005/8/layout/orgChart1"/>
    <dgm:cxn modelId="{66DED3BD-E6D1-47C0-A4C0-6682D867BE58}" type="presParOf" srcId="{57E0B33F-C571-486A-AE87-1AB3C78C107B}" destId="{EDEAD190-12D0-472D-8ED7-446B003C1C2F}" srcOrd="2" destOrd="0" presId="urn:microsoft.com/office/officeart/2005/8/layout/orgChart1"/>
    <dgm:cxn modelId="{D2B83873-9284-4378-ACFC-1A80CE128BC0}" type="presParOf" srcId="{57E0B33F-C571-486A-AE87-1AB3C78C107B}" destId="{725B91D4-0300-4DC8-9DB8-0E308E87AD1F}" srcOrd="3" destOrd="0" presId="urn:microsoft.com/office/officeart/2005/8/layout/orgChart1"/>
    <dgm:cxn modelId="{430F17E2-5A5B-4492-994B-B016D64A4453}" type="presParOf" srcId="{725B91D4-0300-4DC8-9DB8-0E308E87AD1F}" destId="{15BC55E9-75E4-4C94-9223-EDA441541C25}" srcOrd="0" destOrd="0" presId="urn:microsoft.com/office/officeart/2005/8/layout/orgChart1"/>
    <dgm:cxn modelId="{2426C37D-2899-4B32-A061-2D7CB762DD7E}" type="presParOf" srcId="{15BC55E9-75E4-4C94-9223-EDA441541C25}" destId="{7EAB0CD0-7B95-4C77-8667-838185D61D90}" srcOrd="0" destOrd="0" presId="urn:microsoft.com/office/officeart/2005/8/layout/orgChart1"/>
    <dgm:cxn modelId="{2D1F97B5-31F9-4128-AA2F-AAB1C1307F2A}" type="presParOf" srcId="{15BC55E9-75E4-4C94-9223-EDA441541C25}" destId="{7123C263-D53A-4893-9E27-2D895FC2654A}" srcOrd="1" destOrd="0" presId="urn:microsoft.com/office/officeart/2005/8/layout/orgChart1"/>
    <dgm:cxn modelId="{5FAA8535-FEFC-46A5-B4B4-BD7D3B74199C}" type="presParOf" srcId="{725B91D4-0300-4DC8-9DB8-0E308E87AD1F}" destId="{4965F718-4185-4022-822A-4AAD6110C1B5}" srcOrd="1" destOrd="0" presId="urn:microsoft.com/office/officeart/2005/8/layout/orgChart1"/>
    <dgm:cxn modelId="{8B4C237C-166A-464C-BD2C-C7D787651EE5}" type="presParOf" srcId="{725B91D4-0300-4DC8-9DB8-0E308E87AD1F}" destId="{869B0D1F-A58B-4DC9-9751-598FA4E16D7D}" srcOrd="2" destOrd="0" presId="urn:microsoft.com/office/officeart/2005/8/layout/orgChart1"/>
    <dgm:cxn modelId="{DDBAAC70-3F24-4268-99BA-CF5F392D38BE}" type="presParOf" srcId="{57E0B33F-C571-486A-AE87-1AB3C78C107B}" destId="{3CCA3A78-F559-4D16-B096-CBFD6C2C1D86}" srcOrd="4" destOrd="0" presId="urn:microsoft.com/office/officeart/2005/8/layout/orgChart1"/>
    <dgm:cxn modelId="{2C8BAECB-48EE-4211-AFC3-9E227E01C890}" type="presParOf" srcId="{57E0B33F-C571-486A-AE87-1AB3C78C107B}" destId="{3D287A73-EF3A-4F0D-BA5B-E4B6F27DAEC2}" srcOrd="5" destOrd="0" presId="urn:microsoft.com/office/officeart/2005/8/layout/orgChart1"/>
    <dgm:cxn modelId="{B7A7098B-250D-4AC8-97E0-3B6C91FA0EA3}" type="presParOf" srcId="{3D287A73-EF3A-4F0D-BA5B-E4B6F27DAEC2}" destId="{F09B53E3-98D0-4F62-BE78-AC5B28CB1A5A}" srcOrd="0" destOrd="0" presId="urn:microsoft.com/office/officeart/2005/8/layout/orgChart1"/>
    <dgm:cxn modelId="{17131894-2DEA-4978-B6FD-373CB8F7D6AB}" type="presParOf" srcId="{F09B53E3-98D0-4F62-BE78-AC5B28CB1A5A}" destId="{CD8ABA4E-8A8C-42EE-8C38-23175E53B8A5}" srcOrd="0" destOrd="0" presId="urn:microsoft.com/office/officeart/2005/8/layout/orgChart1"/>
    <dgm:cxn modelId="{9BFAAE8C-CBF0-47DF-A9AB-1AA05FFD5EDB}" type="presParOf" srcId="{F09B53E3-98D0-4F62-BE78-AC5B28CB1A5A}" destId="{CFA0D199-317D-4F1C-8BC6-31BF80BEF399}" srcOrd="1" destOrd="0" presId="urn:microsoft.com/office/officeart/2005/8/layout/orgChart1"/>
    <dgm:cxn modelId="{490331BA-14F6-41B7-AA57-6DC27853433F}" type="presParOf" srcId="{3D287A73-EF3A-4F0D-BA5B-E4B6F27DAEC2}" destId="{97DA4AD1-12ED-4DE6-9570-98471458ACDB}" srcOrd="1" destOrd="0" presId="urn:microsoft.com/office/officeart/2005/8/layout/orgChart1"/>
    <dgm:cxn modelId="{ED9F21F0-B9BD-461F-AA4F-EC60EA590A9B}" type="presParOf" srcId="{3D287A73-EF3A-4F0D-BA5B-E4B6F27DAEC2}" destId="{1A689B45-69CB-4B06-AA56-F8F26D20F090}" srcOrd="2" destOrd="0" presId="urn:microsoft.com/office/officeart/2005/8/layout/orgChart1"/>
    <dgm:cxn modelId="{A8576129-A756-4BE5-84BB-3E860D8A3E22}" type="presParOf" srcId="{ECEFB7A0-44DD-47B2-A98F-8263C107F301}" destId="{E34A67E7-4788-4950-895A-7C1B03659279}" srcOrd="2" destOrd="0" presId="urn:microsoft.com/office/officeart/2005/8/layout/orgChart1"/>
    <dgm:cxn modelId="{14DE1F7C-C5F3-410D-82D1-2890C9BE67B7}" type="presParOf" srcId="{3CD5F8CF-2604-4D35-A50C-684D86BA2BEE}" destId="{5EE33C12-C139-4EEC-A308-254D227978BB}" srcOrd="2" destOrd="0" presId="urn:microsoft.com/office/officeart/2005/8/layout/orgChart1"/>
    <dgm:cxn modelId="{EED26F7F-ECEC-48F5-9EA6-4DA424675FE7}" type="presParOf" srcId="{3CD5F8CF-2604-4D35-A50C-684D86BA2BEE}" destId="{1992E9C2-F2E6-455B-AF50-994B503A9358}" srcOrd="3" destOrd="0" presId="urn:microsoft.com/office/officeart/2005/8/layout/orgChart1"/>
    <dgm:cxn modelId="{AEA7238C-314C-4E2A-A06D-6817F0EAC7EC}" type="presParOf" srcId="{1992E9C2-F2E6-455B-AF50-994B503A9358}" destId="{E9E103E4-46F0-4BD4-A96E-D9DC2D6923B8}" srcOrd="0" destOrd="0" presId="urn:microsoft.com/office/officeart/2005/8/layout/orgChart1"/>
    <dgm:cxn modelId="{7464CAE0-295E-4F1F-9A77-9CC8DE36777E}" type="presParOf" srcId="{E9E103E4-46F0-4BD4-A96E-D9DC2D6923B8}" destId="{A1DDADAD-73DB-4D7A-98E2-5153CE5E9E53}" srcOrd="0" destOrd="0" presId="urn:microsoft.com/office/officeart/2005/8/layout/orgChart1"/>
    <dgm:cxn modelId="{9802E49B-9722-4FF8-B450-B47B413DFAD4}" type="presParOf" srcId="{E9E103E4-46F0-4BD4-A96E-D9DC2D6923B8}" destId="{AF16F20F-5734-4619-92E1-42B52A22149F}" srcOrd="1" destOrd="0" presId="urn:microsoft.com/office/officeart/2005/8/layout/orgChart1"/>
    <dgm:cxn modelId="{D55981CE-C544-4BDF-AB1A-2B303B98B954}" type="presParOf" srcId="{1992E9C2-F2E6-455B-AF50-994B503A9358}" destId="{EDE944B6-609F-4A15-877C-6DA43FED94A4}" srcOrd="1" destOrd="0" presId="urn:microsoft.com/office/officeart/2005/8/layout/orgChart1"/>
    <dgm:cxn modelId="{52ABE875-DADA-4249-9F33-CAEECC29E689}" type="presParOf" srcId="{EDE944B6-609F-4A15-877C-6DA43FED94A4}" destId="{EC20434C-2A03-4234-81C6-363E760036B2}" srcOrd="0" destOrd="0" presId="urn:microsoft.com/office/officeart/2005/8/layout/orgChart1"/>
    <dgm:cxn modelId="{023A31B4-9503-4306-B942-42A67693F533}" type="presParOf" srcId="{EDE944B6-609F-4A15-877C-6DA43FED94A4}" destId="{A93A09B2-BA3F-4C23-A72F-B211CAC27DCF}" srcOrd="1" destOrd="0" presId="urn:microsoft.com/office/officeart/2005/8/layout/orgChart1"/>
    <dgm:cxn modelId="{62260814-F1DB-43D3-82D5-8ABE25E84CC3}" type="presParOf" srcId="{A93A09B2-BA3F-4C23-A72F-B211CAC27DCF}" destId="{CB340B24-2130-4375-B27E-0548FBD6D3FA}" srcOrd="0" destOrd="0" presId="urn:microsoft.com/office/officeart/2005/8/layout/orgChart1"/>
    <dgm:cxn modelId="{F84E5DBD-87DF-44CB-A770-956E6E942452}" type="presParOf" srcId="{CB340B24-2130-4375-B27E-0548FBD6D3FA}" destId="{7E462549-E5C2-442A-B8D6-FFBD2FCD9C4B}" srcOrd="0" destOrd="0" presId="urn:microsoft.com/office/officeart/2005/8/layout/orgChart1"/>
    <dgm:cxn modelId="{F652F18B-C6EC-486D-848B-3D5640D6A677}" type="presParOf" srcId="{CB340B24-2130-4375-B27E-0548FBD6D3FA}" destId="{ADEC9B68-292C-410F-9B89-D99D681A1B4B}" srcOrd="1" destOrd="0" presId="urn:microsoft.com/office/officeart/2005/8/layout/orgChart1"/>
    <dgm:cxn modelId="{3CBE5117-9513-47C1-9CD6-5501F346E51F}" type="presParOf" srcId="{A93A09B2-BA3F-4C23-A72F-B211CAC27DCF}" destId="{C01F5891-0CE4-450A-9570-C740A8DFD6E3}" srcOrd="1" destOrd="0" presId="urn:microsoft.com/office/officeart/2005/8/layout/orgChart1"/>
    <dgm:cxn modelId="{34A9B887-084D-4AD2-9C0F-7D865BE89032}" type="presParOf" srcId="{A93A09B2-BA3F-4C23-A72F-B211CAC27DCF}" destId="{DB632265-D84D-4659-BEEA-375FA84D4946}" srcOrd="2" destOrd="0" presId="urn:microsoft.com/office/officeart/2005/8/layout/orgChart1"/>
    <dgm:cxn modelId="{06D403FA-6337-4DBB-AD5B-45AB4EB05F7B}" type="presParOf" srcId="{EDE944B6-609F-4A15-877C-6DA43FED94A4}" destId="{942D0085-2943-4CB8-BA2B-58BBE390B6A9}" srcOrd="2" destOrd="0" presId="urn:microsoft.com/office/officeart/2005/8/layout/orgChart1"/>
    <dgm:cxn modelId="{E0BF2A6D-7DFD-40FA-AB97-D053BCF1092E}" type="presParOf" srcId="{EDE944B6-609F-4A15-877C-6DA43FED94A4}" destId="{F2F8F74B-BD2E-4456-B7B2-87E153051A0F}" srcOrd="3" destOrd="0" presId="urn:microsoft.com/office/officeart/2005/8/layout/orgChart1"/>
    <dgm:cxn modelId="{70191BA2-8C47-4049-93C4-7E4C84011516}" type="presParOf" srcId="{F2F8F74B-BD2E-4456-B7B2-87E153051A0F}" destId="{D96F76B7-2DE4-4EA3-866F-39B819D11CEA}" srcOrd="0" destOrd="0" presId="urn:microsoft.com/office/officeart/2005/8/layout/orgChart1"/>
    <dgm:cxn modelId="{575FC3F1-475A-4C7E-9A31-49AF36FF83F3}" type="presParOf" srcId="{D96F76B7-2DE4-4EA3-866F-39B819D11CEA}" destId="{36637A2A-107F-455F-8169-9A517F264A18}" srcOrd="0" destOrd="0" presId="urn:microsoft.com/office/officeart/2005/8/layout/orgChart1"/>
    <dgm:cxn modelId="{888AEBD5-72DC-466D-B313-C52623F5222D}" type="presParOf" srcId="{D96F76B7-2DE4-4EA3-866F-39B819D11CEA}" destId="{9A5DD3C2-C82E-4ED6-9B45-9FFFF24E3773}" srcOrd="1" destOrd="0" presId="urn:microsoft.com/office/officeart/2005/8/layout/orgChart1"/>
    <dgm:cxn modelId="{EF946DC1-BEC1-4A3F-B3F5-29737705DAE6}" type="presParOf" srcId="{F2F8F74B-BD2E-4456-B7B2-87E153051A0F}" destId="{59868958-51E8-4ADF-97AC-0CE09F55AB2F}" srcOrd="1" destOrd="0" presId="urn:microsoft.com/office/officeart/2005/8/layout/orgChart1"/>
    <dgm:cxn modelId="{1AD7784A-D514-47DF-A2AB-24ACF98F4E0F}" type="presParOf" srcId="{F2F8F74B-BD2E-4456-B7B2-87E153051A0F}" destId="{240744ED-A62D-4965-A466-202FB4E0EC61}" srcOrd="2" destOrd="0" presId="urn:microsoft.com/office/officeart/2005/8/layout/orgChart1"/>
    <dgm:cxn modelId="{DF0EDEA1-6C33-4B3D-A943-8CC0D6967B55}" type="presParOf" srcId="{1992E9C2-F2E6-455B-AF50-994B503A9358}" destId="{54534E0B-8637-4A7F-88A3-B7CEF304E9C8}" srcOrd="2" destOrd="0" presId="urn:microsoft.com/office/officeart/2005/8/layout/orgChart1"/>
    <dgm:cxn modelId="{3EAD5B69-8BC7-4EF9-86D0-89C67AB42061}" type="presParOf" srcId="{3CD5F8CF-2604-4D35-A50C-684D86BA2BEE}" destId="{DBDA8818-0CCD-4DB2-9D60-2AEBD9C9D0B6}" srcOrd="4" destOrd="0" presId="urn:microsoft.com/office/officeart/2005/8/layout/orgChart1"/>
    <dgm:cxn modelId="{01297870-0DA1-4459-8ABB-5D32854209C8}" type="presParOf" srcId="{3CD5F8CF-2604-4D35-A50C-684D86BA2BEE}" destId="{CF9D2F1C-AC98-4863-A99F-54A4FB41E4C4}" srcOrd="5" destOrd="0" presId="urn:microsoft.com/office/officeart/2005/8/layout/orgChart1"/>
    <dgm:cxn modelId="{97E880EB-3B55-4AA0-9F4C-4F0478659E4A}" type="presParOf" srcId="{CF9D2F1C-AC98-4863-A99F-54A4FB41E4C4}" destId="{00009CF9-CCA6-4753-A69E-BE78383DACA2}" srcOrd="0" destOrd="0" presId="urn:microsoft.com/office/officeart/2005/8/layout/orgChart1"/>
    <dgm:cxn modelId="{D30F3324-8E9F-4419-9C0C-65BA5EF1686D}" type="presParOf" srcId="{00009CF9-CCA6-4753-A69E-BE78383DACA2}" destId="{2185CB69-F82C-4491-BA34-2D054967EF44}" srcOrd="0" destOrd="0" presId="urn:microsoft.com/office/officeart/2005/8/layout/orgChart1"/>
    <dgm:cxn modelId="{E0D144F3-433C-4D95-9041-1E31C66DCBF6}" type="presParOf" srcId="{00009CF9-CCA6-4753-A69E-BE78383DACA2}" destId="{883490FA-5065-4D67-93A8-9A63537D0273}" srcOrd="1" destOrd="0" presId="urn:microsoft.com/office/officeart/2005/8/layout/orgChart1"/>
    <dgm:cxn modelId="{474A2570-8382-4152-83E1-A4DA817D16A2}" type="presParOf" srcId="{CF9D2F1C-AC98-4863-A99F-54A4FB41E4C4}" destId="{2AF56CB4-C028-4167-92D0-CDC877392B3F}" srcOrd="1" destOrd="0" presId="urn:microsoft.com/office/officeart/2005/8/layout/orgChart1"/>
    <dgm:cxn modelId="{DF3FE161-B142-45AB-80DF-9BF006AEEC3A}" type="presParOf" srcId="{2AF56CB4-C028-4167-92D0-CDC877392B3F}" destId="{A225848E-7B07-4F6A-81E1-AD5E1FDD97A8}" srcOrd="0" destOrd="0" presId="urn:microsoft.com/office/officeart/2005/8/layout/orgChart1"/>
    <dgm:cxn modelId="{5C8E847E-4DFA-4FCE-8435-8B8F31E2F17C}" type="presParOf" srcId="{2AF56CB4-C028-4167-92D0-CDC877392B3F}" destId="{8CE264B9-CC67-4734-BC01-6896A5E875BD}" srcOrd="1" destOrd="0" presId="urn:microsoft.com/office/officeart/2005/8/layout/orgChart1"/>
    <dgm:cxn modelId="{DFC9B942-9297-4F65-A5CA-E0B13EB9C019}" type="presParOf" srcId="{8CE264B9-CC67-4734-BC01-6896A5E875BD}" destId="{2901FC66-7307-4F38-99E5-1CC671EEA8D2}" srcOrd="0" destOrd="0" presId="urn:microsoft.com/office/officeart/2005/8/layout/orgChart1"/>
    <dgm:cxn modelId="{09C8A607-6C9F-4A13-93E2-B8EA631551D0}" type="presParOf" srcId="{2901FC66-7307-4F38-99E5-1CC671EEA8D2}" destId="{3A319FCB-79F3-4107-9428-EEABF7A5B286}" srcOrd="0" destOrd="0" presId="urn:microsoft.com/office/officeart/2005/8/layout/orgChart1"/>
    <dgm:cxn modelId="{223ACE47-067C-4572-AD32-8E477DE70E2B}" type="presParOf" srcId="{2901FC66-7307-4F38-99E5-1CC671EEA8D2}" destId="{179CCADF-5057-4811-AB63-FC52BB49B816}" srcOrd="1" destOrd="0" presId="urn:microsoft.com/office/officeart/2005/8/layout/orgChart1"/>
    <dgm:cxn modelId="{EDFFA0DB-DEE0-44F9-8D68-D3C0F10623F6}" type="presParOf" srcId="{8CE264B9-CC67-4734-BC01-6896A5E875BD}" destId="{1C1ECA8C-27BC-41C9-AAB8-B86EFE067389}" srcOrd="1" destOrd="0" presId="urn:microsoft.com/office/officeart/2005/8/layout/orgChart1"/>
    <dgm:cxn modelId="{06DC610E-FE71-4FAE-AA3D-7E713D98774B}" type="presParOf" srcId="{8CE264B9-CC67-4734-BC01-6896A5E875BD}" destId="{32F88323-CC34-4F80-99CD-7926F0053BDA}" srcOrd="2" destOrd="0" presId="urn:microsoft.com/office/officeart/2005/8/layout/orgChart1"/>
    <dgm:cxn modelId="{C748E4F2-EB95-4F9B-A2AB-502202DD5586}" type="presParOf" srcId="{2AF56CB4-C028-4167-92D0-CDC877392B3F}" destId="{8C5C72B5-4654-41BC-99AF-5A1C0D166145}" srcOrd="2" destOrd="0" presId="urn:microsoft.com/office/officeart/2005/8/layout/orgChart1"/>
    <dgm:cxn modelId="{A7599BAA-10D9-41DA-8CA9-F8C3E23A3625}" type="presParOf" srcId="{2AF56CB4-C028-4167-92D0-CDC877392B3F}" destId="{0BB1689C-6D6F-45F9-8394-B7244B37ED82}" srcOrd="3" destOrd="0" presId="urn:microsoft.com/office/officeart/2005/8/layout/orgChart1"/>
    <dgm:cxn modelId="{A4AEEFD6-B337-4D45-ADFC-34218F4E13B5}" type="presParOf" srcId="{0BB1689C-6D6F-45F9-8394-B7244B37ED82}" destId="{74D4C80B-2F28-4BDE-BA0E-CB6A2296F1AE}" srcOrd="0" destOrd="0" presId="urn:microsoft.com/office/officeart/2005/8/layout/orgChart1"/>
    <dgm:cxn modelId="{B932A81E-8171-4EF9-A279-379098286BBD}" type="presParOf" srcId="{74D4C80B-2F28-4BDE-BA0E-CB6A2296F1AE}" destId="{F3476E0D-D60E-4E0E-ABCA-5CAE3A50BA8F}" srcOrd="0" destOrd="0" presId="urn:microsoft.com/office/officeart/2005/8/layout/orgChart1"/>
    <dgm:cxn modelId="{51CD71D3-011F-49FB-8264-B39919EA0A23}" type="presParOf" srcId="{74D4C80B-2F28-4BDE-BA0E-CB6A2296F1AE}" destId="{A776DAC7-959C-49DD-B25E-B631CF45FDF9}" srcOrd="1" destOrd="0" presId="urn:microsoft.com/office/officeart/2005/8/layout/orgChart1"/>
    <dgm:cxn modelId="{9649F962-68C9-4E74-8CD9-6B582DA48133}" type="presParOf" srcId="{0BB1689C-6D6F-45F9-8394-B7244B37ED82}" destId="{15A272EA-D67F-44D7-B73C-7C099F63E964}" srcOrd="1" destOrd="0" presId="urn:microsoft.com/office/officeart/2005/8/layout/orgChart1"/>
    <dgm:cxn modelId="{3D17757D-829F-434D-A827-33D229BF12EC}" type="presParOf" srcId="{0BB1689C-6D6F-45F9-8394-B7244B37ED82}" destId="{0FF01EB6-464E-4174-AB1C-CFBC7A386DB3}" srcOrd="2" destOrd="0" presId="urn:microsoft.com/office/officeart/2005/8/layout/orgChart1"/>
    <dgm:cxn modelId="{24150B98-1183-4212-9C48-90614A15E34E}" type="presParOf" srcId="{CF9D2F1C-AC98-4863-A99F-54A4FB41E4C4}" destId="{EE78B881-B035-4150-9FD3-DF06A78FDABD}" srcOrd="2" destOrd="0" presId="urn:microsoft.com/office/officeart/2005/8/layout/orgChart1"/>
    <dgm:cxn modelId="{4BA1E2EE-2955-414D-95B9-55DFA90428BC}" type="presParOf" srcId="{3CD5F8CF-2604-4D35-A50C-684D86BA2BEE}" destId="{6ABC58BD-8014-4F8A-96B2-C657DB51B07C}" srcOrd="6" destOrd="0" presId="urn:microsoft.com/office/officeart/2005/8/layout/orgChart1"/>
    <dgm:cxn modelId="{415586DC-A1E3-4BB9-997C-1072157E438A}" type="presParOf" srcId="{3CD5F8CF-2604-4D35-A50C-684D86BA2BEE}" destId="{ECDF5B51-B6FB-433C-9767-4183A6BC6855}" srcOrd="7" destOrd="0" presId="urn:microsoft.com/office/officeart/2005/8/layout/orgChart1"/>
    <dgm:cxn modelId="{731106C8-AF5F-4A2A-9999-095445DD90B9}" type="presParOf" srcId="{ECDF5B51-B6FB-433C-9767-4183A6BC6855}" destId="{C9300B65-97A8-4A06-AC19-BAE6A4B493E3}" srcOrd="0" destOrd="0" presId="urn:microsoft.com/office/officeart/2005/8/layout/orgChart1"/>
    <dgm:cxn modelId="{1C91E22F-281D-43D1-ACCC-40A66A8BA8E8}" type="presParOf" srcId="{C9300B65-97A8-4A06-AC19-BAE6A4B493E3}" destId="{88F2ECA1-933C-4DC2-8C1A-37F62BE3EED4}" srcOrd="0" destOrd="0" presId="urn:microsoft.com/office/officeart/2005/8/layout/orgChart1"/>
    <dgm:cxn modelId="{B30A57CD-FAC5-4BE8-A9A9-F30396E40219}" type="presParOf" srcId="{C9300B65-97A8-4A06-AC19-BAE6A4B493E3}" destId="{5B7150B3-5B31-43B7-A2E5-BF2D16A7AA88}" srcOrd="1" destOrd="0" presId="urn:microsoft.com/office/officeart/2005/8/layout/orgChart1"/>
    <dgm:cxn modelId="{25C1779C-0569-4C33-B323-B026ECC12781}" type="presParOf" srcId="{ECDF5B51-B6FB-433C-9767-4183A6BC6855}" destId="{B7681F16-753E-4424-B757-33C4A5CE5223}" srcOrd="1" destOrd="0" presId="urn:microsoft.com/office/officeart/2005/8/layout/orgChart1"/>
    <dgm:cxn modelId="{F179D2AC-B09D-4A9C-9BC7-E6521670290D}" type="presParOf" srcId="{B7681F16-753E-4424-B757-33C4A5CE5223}" destId="{C265A6A0-63EC-4EE9-9829-C6F077BDA9C3}" srcOrd="0" destOrd="0" presId="urn:microsoft.com/office/officeart/2005/8/layout/orgChart1"/>
    <dgm:cxn modelId="{D837D4D0-4E57-42D0-ACD4-F89A0E0B1613}" type="presParOf" srcId="{B7681F16-753E-4424-B757-33C4A5CE5223}" destId="{412459C0-EEB0-476F-9D30-E3A0CC84CF97}" srcOrd="1" destOrd="0" presId="urn:microsoft.com/office/officeart/2005/8/layout/orgChart1"/>
    <dgm:cxn modelId="{178F67CA-3874-468C-B48C-8889561F3485}" type="presParOf" srcId="{412459C0-EEB0-476F-9D30-E3A0CC84CF97}" destId="{D8B8F9A2-35B0-4B98-BAAE-4B1D1AEF9D0B}" srcOrd="0" destOrd="0" presId="urn:microsoft.com/office/officeart/2005/8/layout/orgChart1"/>
    <dgm:cxn modelId="{C151EC1F-7291-4E01-B0C1-66F99F6F771D}" type="presParOf" srcId="{D8B8F9A2-35B0-4B98-BAAE-4B1D1AEF9D0B}" destId="{E8845A1D-BA19-49FE-A374-D7D6C2C30E72}" srcOrd="0" destOrd="0" presId="urn:microsoft.com/office/officeart/2005/8/layout/orgChart1"/>
    <dgm:cxn modelId="{0DE11EC0-D90D-44C3-9E4B-B876A0566180}" type="presParOf" srcId="{D8B8F9A2-35B0-4B98-BAAE-4B1D1AEF9D0B}" destId="{E17B564B-62EB-429F-B8C1-1B59F43CC81D}" srcOrd="1" destOrd="0" presId="urn:microsoft.com/office/officeart/2005/8/layout/orgChart1"/>
    <dgm:cxn modelId="{62F56435-175E-4291-AF90-8B221FC1C7A3}" type="presParOf" srcId="{412459C0-EEB0-476F-9D30-E3A0CC84CF97}" destId="{0C75EBE0-F38F-4CB2-86CC-60DB2682A91E}" srcOrd="1" destOrd="0" presId="urn:microsoft.com/office/officeart/2005/8/layout/orgChart1"/>
    <dgm:cxn modelId="{0D3E1E42-5DB1-4037-A298-00CA57600DC0}" type="presParOf" srcId="{412459C0-EEB0-476F-9D30-E3A0CC84CF97}" destId="{80666ED7-B38A-4008-B1EF-1408AA4DEC53}" srcOrd="2" destOrd="0" presId="urn:microsoft.com/office/officeart/2005/8/layout/orgChart1"/>
    <dgm:cxn modelId="{D339D841-DDCE-4F4B-A8C1-7143143C3D36}" type="presParOf" srcId="{B7681F16-753E-4424-B757-33C4A5CE5223}" destId="{74AE4836-645C-402D-AD54-8E4BFDF4B893}" srcOrd="2" destOrd="0" presId="urn:microsoft.com/office/officeart/2005/8/layout/orgChart1"/>
    <dgm:cxn modelId="{F1439504-FE52-452D-9827-48536BC492E5}" type="presParOf" srcId="{B7681F16-753E-4424-B757-33C4A5CE5223}" destId="{5841399C-292D-47FC-B7B4-395E19DB6CC3}" srcOrd="3" destOrd="0" presId="urn:microsoft.com/office/officeart/2005/8/layout/orgChart1"/>
    <dgm:cxn modelId="{D9165CD0-3611-4E8F-A2FE-503B9422FD69}" type="presParOf" srcId="{5841399C-292D-47FC-B7B4-395E19DB6CC3}" destId="{79BA00B9-580D-460F-A41F-16A2492FD122}" srcOrd="0" destOrd="0" presId="urn:microsoft.com/office/officeart/2005/8/layout/orgChart1"/>
    <dgm:cxn modelId="{8C581CB6-1A99-474B-B20F-C4E3AFF166B5}" type="presParOf" srcId="{79BA00B9-580D-460F-A41F-16A2492FD122}" destId="{409FB5ED-0998-4882-A758-22E94461DF92}" srcOrd="0" destOrd="0" presId="urn:microsoft.com/office/officeart/2005/8/layout/orgChart1"/>
    <dgm:cxn modelId="{E950FAC5-DBB5-442E-979F-492D2833921D}" type="presParOf" srcId="{79BA00B9-580D-460F-A41F-16A2492FD122}" destId="{C49185DF-F7EB-40E6-8905-1A39CFCB993B}" srcOrd="1" destOrd="0" presId="urn:microsoft.com/office/officeart/2005/8/layout/orgChart1"/>
    <dgm:cxn modelId="{8967E74C-322B-4C85-9689-C9BF132A497E}" type="presParOf" srcId="{5841399C-292D-47FC-B7B4-395E19DB6CC3}" destId="{4D2FDEA8-B57A-4D5F-BDCF-7D5648B0F4D0}" srcOrd="1" destOrd="0" presId="urn:microsoft.com/office/officeart/2005/8/layout/orgChart1"/>
    <dgm:cxn modelId="{F4F984DF-AC63-4146-AF46-566CECCD2F82}" type="presParOf" srcId="{5841399C-292D-47FC-B7B4-395E19DB6CC3}" destId="{4521AA36-F223-4047-9ABE-730DA3CB4F99}" srcOrd="2" destOrd="0" presId="urn:microsoft.com/office/officeart/2005/8/layout/orgChart1"/>
    <dgm:cxn modelId="{19DF91AB-9450-410F-AB7F-0848D47177C9}" type="presParOf" srcId="{ECDF5B51-B6FB-433C-9767-4183A6BC6855}" destId="{6B42DCD8-85B8-45F4-A0F4-5FDEC1B2891F}" srcOrd="2" destOrd="0" presId="urn:microsoft.com/office/officeart/2005/8/layout/orgChart1"/>
    <dgm:cxn modelId="{18A2B007-6717-4217-AC2C-3A64529EC2C0}" type="presParOf" srcId="{E5ABAE2C-A6D2-41BA-8A01-B87E2D4DD3AD}" destId="{8EC61BF5-7C23-436B-B2E4-C600D93FC005}" srcOrd="2" destOrd="0" presId="urn:microsoft.com/office/officeart/2005/8/layout/orgChart1"/>
    <dgm:cxn modelId="{B21176D6-5949-4086-A238-68909FC20774}" type="presParOf" srcId="{A33167B2-94A8-4E2D-B046-D59A6B93D060}" destId="{026622CC-6680-47A4-A2FC-282ADBDD91D0}" srcOrd="4" destOrd="0" presId="urn:microsoft.com/office/officeart/2005/8/layout/orgChart1"/>
    <dgm:cxn modelId="{2595762F-196A-439D-BB4B-A1CD252AAB4F}" type="presParOf" srcId="{A33167B2-94A8-4E2D-B046-D59A6B93D060}" destId="{7D76A618-B09C-4732-A78F-47C0D393CF7E}" srcOrd="5" destOrd="0" presId="urn:microsoft.com/office/officeart/2005/8/layout/orgChart1"/>
    <dgm:cxn modelId="{277E7D48-3BF3-4917-8322-8CFC7931DAF1}" type="presParOf" srcId="{7D76A618-B09C-4732-A78F-47C0D393CF7E}" destId="{73917960-61BC-4AF8-AB9C-264BD8E6257A}" srcOrd="0" destOrd="0" presId="urn:microsoft.com/office/officeart/2005/8/layout/orgChart1"/>
    <dgm:cxn modelId="{E10CE1E7-87BB-4408-BCA3-C8EACE22B5ED}" type="presParOf" srcId="{73917960-61BC-4AF8-AB9C-264BD8E6257A}" destId="{265F8C71-7F1D-4287-A423-8726B2B09B75}" srcOrd="0" destOrd="0" presId="urn:microsoft.com/office/officeart/2005/8/layout/orgChart1"/>
    <dgm:cxn modelId="{BACEBCB0-1F71-4617-9C7B-AF4CDFA87755}" type="presParOf" srcId="{73917960-61BC-4AF8-AB9C-264BD8E6257A}" destId="{84072DF3-48F0-4391-AECB-4549E14241B7}" srcOrd="1" destOrd="0" presId="urn:microsoft.com/office/officeart/2005/8/layout/orgChart1"/>
    <dgm:cxn modelId="{39129E53-0E5E-469A-846F-AEABEB42E496}" type="presParOf" srcId="{7D76A618-B09C-4732-A78F-47C0D393CF7E}" destId="{828BBB9D-710A-4836-99A7-5735B35B7E62}" srcOrd="1" destOrd="0" presId="urn:microsoft.com/office/officeart/2005/8/layout/orgChart1"/>
    <dgm:cxn modelId="{EA9F4106-2198-41F5-8A38-AE98DE61D2C6}" type="presParOf" srcId="{828BBB9D-710A-4836-99A7-5735B35B7E62}" destId="{73B46FD8-EC6B-4415-9801-F5ED4D161A40}" srcOrd="0" destOrd="0" presId="urn:microsoft.com/office/officeart/2005/8/layout/orgChart1"/>
    <dgm:cxn modelId="{D208D004-8AED-41BD-86D3-72D800B5D538}" type="presParOf" srcId="{828BBB9D-710A-4836-99A7-5735B35B7E62}" destId="{E8C88FD9-0937-47CA-984E-66DF334BBA57}" srcOrd="1" destOrd="0" presId="urn:microsoft.com/office/officeart/2005/8/layout/orgChart1"/>
    <dgm:cxn modelId="{9BDD757D-4F0E-42B0-A207-0E1D42AE7DC0}" type="presParOf" srcId="{E8C88FD9-0937-47CA-984E-66DF334BBA57}" destId="{737C485A-E66B-43F2-800A-27316D76A0B0}" srcOrd="0" destOrd="0" presId="urn:microsoft.com/office/officeart/2005/8/layout/orgChart1"/>
    <dgm:cxn modelId="{EF881F32-C0D5-4BBF-85C2-89979B0DA98B}" type="presParOf" srcId="{737C485A-E66B-43F2-800A-27316D76A0B0}" destId="{8027B93F-5DEA-4543-B26C-7AADBC2A61BE}" srcOrd="0" destOrd="0" presId="urn:microsoft.com/office/officeart/2005/8/layout/orgChart1"/>
    <dgm:cxn modelId="{F5C7F444-B2DA-4F86-B9C6-97F30E53A8B3}" type="presParOf" srcId="{737C485A-E66B-43F2-800A-27316D76A0B0}" destId="{A5F73921-FACB-43F0-B223-A2355D52EC71}" srcOrd="1" destOrd="0" presId="urn:microsoft.com/office/officeart/2005/8/layout/orgChart1"/>
    <dgm:cxn modelId="{F03591B8-E2D9-46A0-9B3E-DFB1BBDECECC}" type="presParOf" srcId="{E8C88FD9-0937-47CA-984E-66DF334BBA57}" destId="{A31F2121-9FE2-4D79-A8FA-11A1EC5045E5}" srcOrd="1" destOrd="0" presId="urn:microsoft.com/office/officeart/2005/8/layout/orgChart1"/>
    <dgm:cxn modelId="{5D0C2D25-71BB-45C8-8BEE-A26DC3AFBF06}" type="presParOf" srcId="{A31F2121-9FE2-4D79-A8FA-11A1EC5045E5}" destId="{560CFF31-8EB1-465F-A5C3-BC4B6A81EBDB}" srcOrd="0" destOrd="0" presId="urn:microsoft.com/office/officeart/2005/8/layout/orgChart1"/>
    <dgm:cxn modelId="{ACD182AF-F493-4B20-A844-5E778F961A14}" type="presParOf" srcId="{A31F2121-9FE2-4D79-A8FA-11A1EC5045E5}" destId="{21AFE6DA-85E2-4E6A-98B3-49123291ABE4}" srcOrd="1" destOrd="0" presId="urn:microsoft.com/office/officeart/2005/8/layout/orgChart1"/>
    <dgm:cxn modelId="{750012AB-0C4D-4365-BA81-C2FFF58A6ADC}" type="presParOf" srcId="{21AFE6DA-85E2-4E6A-98B3-49123291ABE4}" destId="{BFE7D458-9ED5-4E4A-932A-3D973201AA83}" srcOrd="0" destOrd="0" presId="urn:microsoft.com/office/officeart/2005/8/layout/orgChart1"/>
    <dgm:cxn modelId="{7BC0D942-E502-4301-8612-E743458C27E0}" type="presParOf" srcId="{BFE7D458-9ED5-4E4A-932A-3D973201AA83}" destId="{D37BC933-A40F-4369-859E-3A1F18DB13D4}" srcOrd="0" destOrd="0" presId="urn:microsoft.com/office/officeart/2005/8/layout/orgChart1"/>
    <dgm:cxn modelId="{537A6353-3A15-40EE-B1CC-B245734D4E5B}" type="presParOf" srcId="{BFE7D458-9ED5-4E4A-932A-3D973201AA83}" destId="{AA1C734B-E458-46D7-8E99-9A7BFED887B2}" srcOrd="1" destOrd="0" presId="urn:microsoft.com/office/officeart/2005/8/layout/orgChart1"/>
    <dgm:cxn modelId="{6DC84869-A753-4BED-8DA4-F70D557B8277}" type="presParOf" srcId="{21AFE6DA-85E2-4E6A-98B3-49123291ABE4}" destId="{BB71592A-9F72-4A60-BF1A-CD1B8DE62848}" srcOrd="1" destOrd="0" presId="urn:microsoft.com/office/officeart/2005/8/layout/orgChart1"/>
    <dgm:cxn modelId="{EB2C91DE-59CD-4420-A2AA-B4488B15D809}" type="presParOf" srcId="{21AFE6DA-85E2-4E6A-98B3-49123291ABE4}" destId="{8BF8E154-1CC7-44D2-8EDF-2DCE03C78CB2}" srcOrd="2" destOrd="0" presId="urn:microsoft.com/office/officeart/2005/8/layout/orgChart1"/>
    <dgm:cxn modelId="{51D03704-B7F0-4337-BBFC-F2BF89A4B778}" type="presParOf" srcId="{A31F2121-9FE2-4D79-A8FA-11A1EC5045E5}" destId="{9436BF01-BB01-4205-A943-675FC0A60F7D}" srcOrd="2" destOrd="0" presId="urn:microsoft.com/office/officeart/2005/8/layout/orgChart1"/>
    <dgm:cxn modelId="{1482667F-502E-409C-9BC0-1065B724AA13}" type="presParOf" srcId="{A31F2121-9FE2-4D79-A8FA-11A1EC5045E5}" destId="{1778FEBC-D40D-4481-8B01-D97296C4E7DC}" srcOrd="3" destOrd="0" presId="urn:microsoft.com/office/officeart/2005/8/layout/orgChart1"/>
    <dgm:cxn modelId="{03C3EF76-D0DE-488C-89F8-2AB21F9628EC}" type="presParOf" srcId="{1778FEBC-D40D-4481-8B01-D97296C4E7DC}" destId="{EA7C363D-C0C5-461E-9E00-DFC06CB6EF71}" srcOrd="0" destOrd="0" presId="urn:microsoft.com/office/officeart/2005/8/layout/orgChart1"/>
    <dgm:cxn modelId="{E3F41625-A784-443B-A718-985FD1CA9F80}" type="presParOf" srcId="{EA7C363D-C0C5-461E-9E00-DFC06CB6EF71}" destId="{FE13900B-3B04-4F1A-98DA-A814831966A1}" srcOrd="0" destOrd="0" presId="urn:microsoft.com/office/officeart/2005/8/layout/orgChart1"/>
    <dgm:cxn modelId="{F63A9D58-CDFA-4B85-A9A7-8EA546F774AA}" type="presParOf" srcId="{EA7C363D-C0C5-461E-9E00-DFC06CB6EF71}" destId="{28410071-DDE4-4131-9987-940A30DFDE80}" srcOrd="1" destOrd="0" presId="urn:microsoft.com/office/officeart/2005/8/layout/orgChart1"/>
    <dgm:cxn modelId="{EA7F681C-DEF8-4E4F-9740-31DE514BB0CD}" type="presParOf" srcId="{1778FEBC-D40D-4481-8B01-D97296C4E7DC}" destId="{102ED748-E329-465D-9444-48AFC10017D6}" srcOrd="1" destOrd="0" presId="urn:microsoft.com/office/officeart/2005/8/layout/orgChart1"/>
    <dgm:cxn modelId="{8685B5B9-02B1-48CC-8249-0EFA41A241BB}" type="presParOf" srcId="{1778FEBC-D40D-4481-8B01-D97296C4E7DC}" destId="{1B2459B4-C77A-4B7A-81CF-D2CF7B53700A}" srcOrd="2" destOrd="0" presId="urn:microsoft.com/office/officeart/2005/8/layout/orgChart1"/>
    <dgm:cxn modelId="{36FBF3B5-3C4A-4273-A5C0-2FAD401C9194}" type="presParOf" srcId="{E8C88FD9-0937-47CA-984E-66DF334BBA57}" destId="{9D905EC4-BE8F-446F-9BC4-41CF88C81F99}" srcOrd="2" destOrd="0" presId="urn:microsoft.com/office/officeart/2005/8/layout/orgChart1"/>
    <dgm:cxn modelId="{BCBF7F9B-5C53-4AE6-A82C-E769ABB48542}" type="presParOf" srcId="{828BBB9D-710A-4836-99A7-5735B35B7E62}" destId="{71563CAC-D111-4383-8443-F6998939497E}" srcOrd="2" destOrd="0" presId="urn:microsoft.com/office/officeart/2005/8/layout/orgChart1"/>
    <dgm:cxn modelId="{E6BEB19F-3B3A-4C1F-BA7E-65DE7A9F45B1}" type="presParOf" srcId="{828BBB9D-710A-4836-99A7-5735B35B7E62}" destId="{364DCF36-9319-47F1-A8D4-5296C2F554BD}" srcOrd="3" destOrd="0" presId="urn:microsoft.com/office/officeart/2005/8/layout/orgChart1"/>
    <dgm:cxn modelId="{C76D73C6-3B25-4124-8E4F-9CFE828A6E4A}" type="presParOf" srcId="{364DCF36-9319-47F1-A8D4-5296C2F554BD}" destId="{35687ED9-637A-428D-B07A-0AE5C9D380D9}" srcOrd="0" destOrd="0" presId="urn:microsoft.com/office/officeart/2005/8/layout/orgChart1"/>
    <dgm:cxn modelId="{1753291D-6199-49CC-B573-E2ADB0D8D1C3}" type="presParOf" srcId="{35687ED9-637A-428D-B07A-0AE5C9D380D9}" destId="{EF19EC06-870C-4EB6-84D5-E86DD0F04899}" srcOrd="0" destOrd="0" presId="urn:microsoft.com/office/officeart/2005/8/layout/orgChart1"/>
    <dgm:cxn modelId="{02459744-6864-4D65-8FB8-88D935A6F2DB}" type="presParOf" srcId="{35687ED9-637A-428D-B07A-0AE5C9D380D9}" destId="{46338D65-F0E1-42BE-8A39-8CDE51C39D79}" srcOrd="1" destOrd="0" presId="urn:microsoft.com/office/officeart/2005/8/layout/orgChart1"/>
    <dgm:cxn modelId="{B2B46E82-9583-4B39-A2BB-45625264868D}" type="presParOf" srcId="{364DCF36-9319-47F1-A8D4-5296C2F554BD}" destId="{F35D4AB8-BA37-4089-83D3-D1BA37E6ACFA}" srcOrd="1" destOrd="0" presId="urn:microsoft.com/office/officeart/2005/8/layout/orgChart1"/>
    <dgm:cxn modelId="{B2933B0D-A6C2-4AEA-A43F-24E1190708D7}" type="presParOf" srcId="{F35D4AB8-BA37-4089-83D3-D1BA37E6ACFA}" destId="{D591FA2F-942E-4EC8-A2C2-AAA3BC316758}" srcOrd="0" destOrd="0" presId="urn:microsoft.com/office/officeart/2005/8/layout/orgChart1"/>
    <dgm:cxn modelId="{3B658687-3CD7-4400-ACD4-6DACED5ACF1B}" type="presParOf" srcId="{F35D4AB8-BA37-4089-83D3-D1BA37E6ACFA}" destId="{BB754471-5BEF-4CB6-ADE3-1E10EB4A9DD8}" srcOrd="1" destOrd="0" presId="urn:microsoft.com/office/officeart/2005/8/layout/orgChart1"/>
    <dgm:cxn modelId="{134EF200-F3F9-4228-9F46-3BAA5473E58F}" type="presParOf" srcId="{BB754471-5BEF-4CB6-ADE3-1E10EB4A9DD8}" destId="{F6BD5440-DDCF-4DFB-8C0A-45100EB0C858}" srcOrd="0" destOrd="0" presId="urn:microsoft.com/office/officeart/2005/8/layout/orgChart1"/>
    <dgm:cxn modelId="{697287A5-F8A5-4C18-9F45-4A597FBEA735}" type="presParOf" srcId="{F6BD5440-DDCF-4DFB-8C0A-45100EB0C858}" destId="{9A55FA49-DC87-41C5-A5B3-DEAFED5BC750}" srcOrd="0" destOrd="0" presId="urn:microsoft.com/office/officeart/2005/8/layout/orgChart1"/>
    <dgm:cxn modelId="{6BE25DC7-6C94-42F5-8095-0F296E4A2169}" type="presParOf" srcId="{F6BD5440-DDCF-4DFB-8C0A-45100EB0C858}" destId="{92D97A26-1B59-4F75-9A0B-D14358D762B0}" srcOrd="1" destOrd="0" presId="urn:microsoft.com/office/officeart/2005/8/layout/orgChart1"/>
    <dgm:cxn modelId="{7DE62E16-1B48-4B6D-94B7-CB9279845B19}" type="presParOf" srcId="{BB754471-5BEF-4CB6-ADE3-1E10EB4A9DD8}" destId="{4B51AD2E-0C38-4D45-8B7F-05E7902745EB}" srcOrd="1" destOrd="0" presId="urn:microsoft.com/office/officeart/2005/8/layout/orgChart1"/>
    <dgm:cxn modelId="{82FE5623-815F-4320-AB9C-F11755264160}" type="presParOf" srcId="{BB754471-5BEF-4CB6-ADE3-1E10EB4A9DD8}" destId="{EBF3AF0D-CD80-4A04-96AC-11B7D7698C51}" srcOrd="2" destOrd="0" presId="urn:microsoft.com/office/officeart/2005/8/layout/orgChart1"/>
    <dgm:cxn modelId="{D638B19E-4A48-409E-9A73-DB26DA0E9B63}" type="presParOf" srcId="{F35D4AB8-BA37-4089-83D3-D1BA37E6ACFA}" destId="{397BBF6D-94FE-4054-AC52-9A9E7EE091A6}" srcOrd="2" destOrd="0" presId="urn:microsoft.com/office/officeart/2005/8/layout/orgChart1"/>
    <dgm:cxn modelId="{3441E700-D603-4BB0-BC02-E04C18190B9B}" type="presParOf" srcId="{F35D4AB8-BA37-4089-83D3-D1BA37E6ACFA}" destId="{77D2B550-906A-4E06-9C69-604A3544D101}" srcOrd="3" destOrd="0" presId="urn:microsoft.com/office/officeart/2005/8/layout/orgChart1"/>
    <dgm:cxn modelId="{891D1876-1D37-4DEE-8D37-21FF83CF1ABD}" type="presParOf" srcId="{77D2B550-906A-4E06-9C69-604A3544D101}" destId="{1CD9E60A-B797-48E3-9E81-A4B3A679B4F4}" srcOrd="0" destOrd="0" presId="urn:microsoft.com/office/officeart/2005/8/layout/orgChart1"/>
    <dgm:cxn modelId="{CA90E40C-533F-4F24-B1AC-0A6213EB51C4}" type="presParOf" srcId="{1CD9E60A-B797-48E3-9E81-A4B3A679B4F4}" destId="{94221115-82FE-4075-98DB-34F4C3336CDC}" srcOrd="0" destOrd="0" presId="urn:microsoft.com/office/officeart/2005/8/layout/orgChart1"/>
    <dgm:cxn modelId="{E51DF7AD-3ADD-4734-8D9F-6DBC88C9F60F}" type="presParOf" srcId="{1CD9E60A-B797-48E3-9E81-A4B3A679B4F4}" destId="{47554EAC-3569-41E9-97EA-B794E9755E43}" srcOrd="1" destOrd="0" presId="urn:microsoft.com/office/officeart/2005/8/layout/orgChart1"/>
    <dgm:cxn modelId="{467C8999-13ED-4B9C-96BD-C48CDA678032}" type="presParOf" srcId="{77D2B550-906A-4E06-9C69-604A3544D101}" destId="{F7FB1020-1B23-4BA5-A966-3D339333A00E}" srcOrd="1" destOrd="0" presId="urn:microsoft.com/office/officeart/2005/8/layout/orgChart1"/>
    <dgm:cxn modelId="{34C5ADA8-F612-48C3-AFF0-6DEF7FF58363}" type="presParOf" srcId="{77D2B550-906A-4E06-9C69-604A3544D101}" destId="{10E037F9-F874-4606-8444-1484A83F0FC9}" srcOrd="2" destOrd="0" presId="urn:microsoft.com/office/officeart/2005/8/layout/orgChart1"/>
    <dgm:cxn modelId="{001255D0-43C4-4F44-8356-7944C9C194EE}" type="presParOf" srcId="{364DCF36-9319-47F1-A8D4-5296C2F554BD}" destId="{D96F16B1-BE03-4B5E-AA4F-B010FC9E6CD3}" srcOrd="2" destOrd="0" presId="urn:microsoft.com/office/officeart/2005/8/layout/orgChart1"/>
    <dgm:cxn modelId="{B0102D81-BD77-4BD5-B281-246933D376F1}" type="presParOf" srcId="{828BBB9D-710A-4836-99A7-5735B35B7E62}" destId="{A7E97778-DA80-401B-B5A0-5BB5A6C81593}" srcOrd="4" destOrd="0" presId="urn:microsoft.com/office/officeart/2005/8/layout/orgChart1"/>
    <dgm:cxn modelId="{7E28C804-0287-4C53-92EE-AD4C98DB0947}" type="presParOf" srcId="{828BBB9D-710A-4836-99A7-5735B35B7E62}" destId="{9513D279-9472-412F-ADDE-D7B9AB2DC869}" srcOrd="5" destOrd="0" presId="urn:microsoft.com/office/officeart/2005/8/layout/orgChart1"/>
    <dgm:cxn modelId="{5A33B8CD-772C-444B-8796-00F4D3A2562E}" type="presParOf" srcId="{9513D279-9472-412F-ADDE-D7B9AB2DC869}" destId="{E3897205-8892-48CF-8AC1-C7C0B487D122}" srcOrd="0" destOrd="0" presId="urn:microsoft.com/office/officeart/2005/8/layout/orgChart1"/>
    <dgm:cxn modelId="{49DCC679-1B77-4C37-9FE3-DA3C0CFE1628}" type="presParOf" srcId="{E3897205-8892-48CF-8AC1-C7C0B487D122}" destId="{8F9C457E-D41F-480C-8F8B-D85E91119E01}" srcOrd="0" destOrd="0" presId="urn:microsoft.com/office/officeart/2005/8/layout/orgChart1"/>
    <dgm:cxn modelId="{11EBD1B7-3EA5-47DE-B65D-7E8E95040A8B}" type="presParOf" srcId="{E3897205-8892-48CF-8AC1-C7C0B487D122}" destId="{E73E4B43-BDEA-47C9-829F-D07C1B0BF029}" srcOrd="1" destOrd="0" presId="urn:microsoft.com/office/officeart/2005/8/layout/orgChart1"/>
    <dgm:cxn modelId="{840CFE4B-2BD1-419B-927B-C63CEE2FF575}" type="presParOf" srcId="{9513D279-9472-412F-ADDE-D7B9AB2DC869}" destId="{4A8BA20C-7788-4A1D-8A2B-7AC72F869654}" srcOrd="1" destOrd="0" presId="urn:microsoft.com/office/officeart/2005/8/layout/orgChart1"/>
    <dgm:cxn modelId="{28F1E21A-4D6D-4ADD-975C-6567846E54EE}" type="presParOf" srcId="{4A8BA20C-7788-4A1D-8A2B-7AC72F869654}" destId="{D9A8C793-2626-4799-A65D-7CD8F5DD70B3}" srcOrd="0" destOrd="0" presId="urn:microsoft.com/office/officeart/2005/8/layout/orgChart1"/>
    <dgm:cxn modelId="{E1A82A33-EBC7-48E2-91A4-8ADD2277B78B}" type="presParOf" srcId="{4A8BA20C-7788-4A1D-8A2B-7AC72F869654}" destId="{6B53813D-1281-4CB3-9EAA-4DDA86DD5C52}" srcOrd="1" destOrd="0" presId="urn:microsoft.com/office/officeart/2005/8/layout/orgChart1"/>
    <dgm:cxn modelId="{09E17B2E-C43A-4DAD-97F2-526E4E6F0EB6}" type="presParOf" srcId="{6B53813D-1281-4CB3-9EAA-4DDA86DD5C52}" destId="{8C970A0C-BEC3-408C-88D4-3B01CBF31155}" srcOrd="0" destOrd="0" presId="urn:microsoft.com/office/officeart/2005/8/layout/orgChart1"/>
    <dgm:cxn modelId="{561DEB99-FEA3-4C3F-8245-6276FB517CA2}" type="presParOf" srcId="{8C970A0C-BEC3-408C-88D4-3B01CBF31155}" destId="{510C90F2-24B2-4BFD-A6C5-EC1935B2C165}" srcOrd="0" destOrd="0" presId="urn:microsoft.com/office/officeart/2005/8/layout/orgChart1"/>
    <dgm:cxn modelId="{270BD9D6-8911-417B-B5F6-978CFEC70BB8}" type="presParOf" srcId="{8C970A0C-BEC3-408C-88D4-3B01CBF31155}" destId="{4375973B-615F-4D4D-8E4F-3BA858C05583}" srcOrd="1" destOrd="0" presId="urn:microsoft.com/office/officeart/2005/8/layout/orgChart1"/>
    <dgm:cxn modelId="{C461FB82-F5FB-45BC-97EB-6960217E0A83}" type="presParOf" srcId="{6B53813D-1281-4CB3-9EAA-4DDA86DD5C52}" destId="{503102AD-1514-4800-B6AD-385506F2A96D}" srcOrd="1" destOrd="0" presId="urn:microsoft.com/office/officeart/2005/8/layout/orgChart1"/>
    <dgm:cxn modelId="{9E10BEF9-7E88-4A09-B499-A47C165576CB}" type="presParOf" srcId="{6B53813D-1281-4CB3-9EAA-4DDA86DD5C52}" destId="{524943C4-8400-4DC1-A390-DD72A9CFD34A}" srcOrd="2" destOrd="0" presId="urn:microsoft.com/office/officeart/2005/8/layout/orgChart1"/>
    <dgm:cxn modelId="{9B22451E-7984-43A1-9D07-C91A2620EAC7}" type="presParOf" srcId="{4A8BA20C-7788-4A1D-8A2B-7AC72F869654}" destId="{3C9F9855-C605-4E54-A389-25CE74ECF861}" srcOrd="2" destOrd="0" presId="urn:microsoft.com/office/officeart/2005/8/layout/orgChart1"/>
    <dgm:cxn modelId="{DCE99292-ED51-4947-8051-C0A187F74B34}" type="presParOf" srcId="{4A8BA20C-7788-4A1D-8A2B-7AC72F869654}" destId="{BBB368AD-003E-49B6-97FE-5DBA6E45B29E}" srcOrd="3" destOrd="0" presId="urn:microsoft.com/office/officeart/2005/8/layout/orgChart1"/>
    <dgm:cxn modelId="{EFB8C118-A53A-4F8A-A8E9-A061B522DE43}" type="presParOf" srcId="{BBB368AD-003E-49B6-97FE-5DBA6E45B29E}" destId="{7AA95DCE-DC28-4EAD-9ED5-6F6E99E8E006}" srcOrd="0" destOrd="0" presId="urn:microsoft.com/office/officeart/2005/8/layout/orgChart1"/>
    <dgm:cxn modelId="{2830CF04-5D42-4A82-87D2-30A87D270C31}" type="presParOf" srcId="{7AA95DCE-DC28-4EAD-9ED5-6F6E99E8E006}" destId="{A850D810-CB98-4FCD-B08A-603B305B66C8}" srcOrd="0" destOrd="0" presId="urn:microsoft.com/office/officeart/2005/8/layout/orgChart1"/>
    <dgm:cxn modelId="{F682E602-BC23-4B04-9B37-50DBF706C73E}" type="presParOf" srcId="{7AA95DCE-DC28-4EAD-9ED5-6F6E99E8E006}" destId="{4959AA78-15C8-462E-AF21-097B60A2C596}" srcOrd="1" destOrd="0" presId="urn:microsoft.com/office/officeart/2005/8/layout/orgChart1"/>
    <dgm:cxn modelId="{FD733D40-2B17-4B2A-9FE2-10B91ABAB047}" type="presParOf" srcId="{BBB368AD-003E-49B6-97FE-5DBA6E45B29E}" destId="{D213DA29-D295-4537-9735-1A4750AF8E9B}" srcOrd="1" destOrd="0" presId="urn:microsoft.com/office/officeart/2005/8/layout/orgChart1"/>
    <dgm:cxn modelId="{419641B2-AF92-47D1-B7B7-B27CA60D2E04}" type="presParOf" srcId="{BBB368AD-003E-49B6-97FE-5DBA6E45B29E}" destId="{EEA77967-3F78-4421-B591-72D332FEE5FC}" srcOrd="2" destOrd="0" presId="urn:microsoft.com/office/officeart/2005/8/layout/orgChart1"/>
    <dgm:cxn modelId="{FE9CBAA0-86EB-481B-83C0-ED5AAAA3BE29}" type="presParOf" srcId="{4A8BA20C-7788-4A1D-8A2B-7AC72F869654}" destId="{9A162885-87CC-4465-AEE2-E2A87B09A4E5}" srcOrd="4" destOrd="0" presId="urn:microsoft.com/office/officeart/2005/8/layout/orgChart1"/>
    <dgm:cxn modelId="{3A146EFD-0AAF-4D0E-86B0-471C5E230F19}" type="presParOf" srcId="{4A8BA20C-7788-4A1D-8A2B-7AC72F869654}" destId="{FC9791FC-9FDA-4E04-B07F-17ACAD92B4D8}" srcOrd="5" destOrd="0" presId="urn:microsoft.com/office/officeart/2005/8/layout/orgChart1"/>
    <dgm:cxn modelId="{C292A778-6C6D-4C72-BA02-329781C5EFC7}" type="presParOf" srcId="{FC9791FC-9FDA-4E04-B07F-17ACAD92B4D8}" destId="{2F0F9013-75CF-43F7-A3F2-BC01073B66AD}" srcOrd="0" destOrd="0" presId="urn:microsoft.com/office/officeart/2005/8/layout/orgChart1"/>
    <dgm:cxn modelId="{F53D7818-C472-4BC3-85F5-AFDC224F5857}" type="presParOf" srcId="{2F0F9013-75CF-43F7-A3F2-BC01073B66AD}" destId="{F92DE191-5A83-480D-A0F1-926A9F8EF2F6}" srcOrd="0" destOrd="0" presId="urn:microsoft.com/office/officeart/2005/8/layout/orgChart1"/>
    <dgm:cxn modelId="{9C5154CA-BF37-45E8-945B-F22556DF0ABA}" type="presParOf" srcId="{2F0F9013-75CF-43F7-A3F2-BC01073B66AD}" destId="{3B7787AA-B624-4573-9F06-3B3136A41A89}" srcOrd="1" destOrd="0" presId="urn:microsoft.com/office/officeart/2005/8/layout/orgChart1"/>
    <dgm:cxn modelId="{CCFF0F6C-FE18-44E2-A50E-4396A4467C91}" type="presParOf" srcId="{FC9791FC-9FDA-4E04-B07F-17ACAD92B4D8}" destId="{E21B2F28-DE12-4E74-9DF3-B9F3C4D68DE3}" srcOrd="1" destOrd="0" presId="urn:microsoft.com/office/officeart/2005/8/layout/orgChart1"/>
    <dgm:cxn modelId="{889A20DE-FD19-42F0-98D2-8AB2EF2D628D}" type="presParOf" srcId="{FC9791FC-9FDA-4E04-B07F-17ACAD92B4D8}" destId="{361DFA83-8EA9-469C-8DC7-616F785B5DEE}" srcOrd="2" destOrd="0" presId="urn:microsoft.com/office/officeart/2005/8/layout/orgChart1"/>
    <dgm:cxn modelId="{9FBEFC41-C061-41D7-896E-08B34F4EAAFD}" type="presParOf" srcId="{4A8BA20C-7788-4A1D-8A2B-7AC72F869654}" destId="{A50B6BBD-FB8C-4D35-8346-712EA8002C4C}" srcOrd="6" destOrd="0" presId="urn:microsoft.com/office/officeart/2005/8/layout/orgChart1"/>
    <dgm:cxn modelId="{7CC51CF1-58DC-480B-9627-2C63DEF1EE05}" type="presParOf" srcId="{4A8BA20C-7788-4A1D-8A2B-7AC72F869654}" destId="{8436A13B-1611-4124-A60C-E55FD2AA86D0}" srcOrd="7" destOrd="0" presId="urn:microsoft.com/office/officeart/2005/8/layout/orgChart1"/>
    <dgm:cxn modelId="{863407CD-3A7D-45A9-84F8-E80C2AEDDD57}" type="presParOf" srcId="{8436A13B-1611-4124-A60C-E55FD2AA86D0}" destId="{CE1260C2-81B9-4504-916E-6E770732B8AF}" srcOrd="0" destOrd="0" presId="urn:microsoft.com/office/officeart/2005/8/layout/orgChart1"/>
    <dgm:cxn modelId="{E8CFFD80-8A78-4B75-AF08-ADD751879D73}" type="presParOf" srcId="{CE1260C2-81B9-4504-916E-6E770732B8AF}" destId="{1C1B11E4-80DC-43DA-A4E0-590DC15E562F}" srcOrd="0" destOrd="0" presId="urn:microsoft.com/office/officeart/2005/8/layout/orgChart1"/>
    <dgm:cxn modelId="{3854BE66-F2E6-4020-ADE0-91FCE45AA73B}" type="presParOf" srcId="{CE1260C2-81B9-4504-916E-6E770732B8AF}" destId="{0FACF81C-96FA-4349-804C-BCD638A025A7}" srcOrd="1" destOrd="0" presId="urn:microsoft.com/office/officeart/2005/8/layout/orgChart1"/>
    <dgm:cxn modelId="{C4D33796-730B-48E1-A808-03874BBDD05D}" type="presParOf" srcId="{8436A13B-1611-4124-A60C-E55FD2AA86D0}" destId="{B6BED7D2-7076-42CF-82AB-920648160BAC}" srcOrd="1" destOrd="0" presId="urn:microsoft.com/office/officeart/2005/8/layout/orgChart1"/>
    <dgm:cxn modelId="{AF5B60D7-E71C-4B14-8B5B-C06DA3E095CE}" type="presParOf" srcId="{8436A13B-1611-4124-A60C-E55FD2AA86D0}" destId="{0CF49E8C-7168-407F-8268-EC9F5E657E7C}" srcOrd="2" destOrd="0" presId="urn:microsoft.com/office/officeart/2005/8/layout/orgChart1"/>
    <dgm:cxn modelId="{61643915-B0FB-4E60-A98C-AD44433E3264}" type="presParOf" srcId="{9513D279-9472-412F-ADDE-D7B9AB2DC869}" destId="{55920B24-17BC-4C46-82DB-817ED9F3161C}" srcOrd="2" destOrd="0" presId="urn:microsoft.com/office/officeart/2005/8/layout/orgChart1"/>
    <dgm:cxn modelId="{FA01B2C1-9465-410F-B418-2462E89B2DF1}" type="presParOf" srcId="{828BBB9D-710A-4836-99A7-5735B35B7E62}" destId="{1ED54DD8-E164-4F34-9591-98707C0854AF}" srcOrd="6" destOrd="0" presId="urn:microsoft.com/office/officeart/2005/8/layout/orgChart1"/>
    <dgm:cxn modelId="{DC5C5138-B691-4D7D-BA94-A5935386E5CE}" type="presParOf" srcId="{828BBB9D-710A-4836-99A7-5735B35B7E62}" destId="{57FD71E6-0757-4E76-9282-90A60270FA01}" srcOrd="7" destOrd="0" presId="urn:microsoft.com/office/officeart/2005/8/layout/orgChart1"/>
    <dgm:cxn modelId="{EDB92BAF-A3F4-431B-BFD7-CC1ADCBA3642}" type="presParOf" srcId="{57FD71E6-0757-4E76-9282-90A60270FA01}" destId="{288C6FB6-8309-4360-A0A9-43F95312EDDE}" srcOrd="0" destOrd="0" presId="urn:microsoft.com/office/officeart/2005/8/layout/orgChart1"/>
    <dgm:cxn modelId="{AF6D182F-A134-4796-B571-1C0292938710}" type="presParOf" srcId="{288C6FB6-8309-4360-A0A9-43F95312EDDE}" destId="{4F31B183-65BD-4816-AC83-F6A1CD20F32B}" srcOrd="0" destOrd="0" presId="urn:microsoft.com/office/officeart/2005/8/layout/orgChart1"/>
    <dgm:cxn modelId="{F12FE728-53D5-4AAE-9F60-FFE2F03DE268}" type="presParOf" srcId="{288C6FB6-8309-4360-A0A9-43F95312EDDE}" destId="{0EAC5EDB-0E09-453C-BE0A-0C33277C293C}" srcOrd="1" destOrd="0" presId="urn:microsoft.com/office/officeart/2005/8/layout/orgChart1"/>
    <dgm:cxn modelId="{C230C608-FD1B-45AE-98BC-7E6579B48438}" type="presParOf" srcId="{57FD71E6-0757-4E76-9282-90A60270FA01}" destId="{37D327DC-B3DB-4F09-AA68-69C9211DE565}" srcOrd="1" destOrd="0" presId="urn:microsoft.com/office/officeart/2005/8/layout/orgChart1"/>
    <dgm:cxn modelId="{F666C73B-E05E-4C77-9F5C-50F17BA8590D}" type="presParOf" srcId="{37D327DC-B3DB-4F09-AA68-69C9211DE565}" destId="{D49F3D75-7E71-4276-ACBF-0F8632B4842F}" srcOrd="0" destOrd="0" presId="urn:microsoft.com/office/officeart/2005/8/layout/orgChart1"/>
    <dgm:cxn modelId="{8441521E-8950-44F3-B87C-C87BAC1F485A}" type="presParOf" srcId="{37D327DC-B3DB-4F09-AA68-69C9211DE565}" destId="{5D8C9D59-0657-4CC3-AA88-DF77EAF927AE}" srcOrd="1" destOrd="0" presId="urn:microsoft.com/office/officeart/2005/8/layout/orgChart1"/>
    <dgm:cxn modelId="{E47465C6-890A-4B0A-A6B6-A76BD1452178}" type="presParOf" srcId="{5D8C9D59-0657-4CC3-AA88-DF77EAF927AE}" destId="{91EA78FA-F454-4D3D-B227-AF2F9A220174}" srcOrd="0" destOrd="0" presId="urn:microsoft.com/office/officeart/2005/8/layout/orgChart1"/>
    <dgm:cxn modelId="{B03CCE11-8265-4AEE-85A1-40F026F270AD}" type="presParOf" srcId="{91EA78FA-F454-4D3D-B227-AF2F9A220174}" destId="{9F841080-2FC5-4F4E-8836-5FB19E5E592E}" srcOrd="0" destOrd="0" presId="urn:microsoft.com/office/officeart/2005/8/layout/orgChart1"/>
    <dgm:cxn modelId="{A4D70A6E-5BCF-4CAB-92D9-3EB180135A05}" type="presParOf" srcId="{91EA78FA-F454-4D3D-B227-AF2F9A220174}" destId="{5C66AE3D-DF36-495C-A881-387F1513C8B8}" srcOrd="1" destOrd="0" presId="urn:microsoft.com/office/officeart/2005/8/layout/orgChart1"/>
    <dgm:cxn modelId="{70B6139A-25E9-4A59-9EAD-7C41471B0025}" type="presParOf" srcId="{5D8C9D59-0657-4CC3-AA88-DF77EAF927AE}" destId="{C48BBCE0-8D32-4564-95EA-7140293182EB}" srcOrd="1" destOrd="0" presId="urn:microsoft.com/office/officeart/2005/8/layout/orgChart1"/>
    <dgm:cxn modelId="{ED7CA8F8-936F-4BFF-B6BB-996B4A6268D1}" type="presParOf" srcId="{5D8C9D59-0657-4CC3-AA88-DF77EAF927AE}" destId="{79C98F31-2E7E-4A19-B6B6-CC7964DE81DC}" srcOrd="2" destOrd="0" presId="urn:microsoft.com/office/officeart/2005/8/layout/orgChart1"/>
    <dgm:cxn modelId="{EDB3BA13-7749-4726-8FED-44C170BC2FB1}" type="presParOf" srcId="{37D327DC-B3DB-4F09-AA68-69C9211DE565}" destId="{36C4A57D-5680-4CB9-9850-0607AF2EF057}" srcOrd="2" destOrd="0" presId="urn:microsoft.com/office/officeart/2005/8/layout/orgChart1"/>
    <dgm:cxn modelId="{4C3E55FC-0B84-414A-ADBF-EB2F3DAAE52C}" type="presParOf" srcId="{37D327DC-B3DB-4F09-AA68-69C9211DE565}" destId="{656637C3-33F9-42B6-8DF4-ACB22A9F7352}" srcOrd="3" destOrd="0" presId="urn:microsoft.com/office/officeart/2005/8/layout/orgChart1"/>
    <dgm:cxn modelId="{759112A2-56F4-4C08-9AAC-5B13008309FA}" type="presParOf" srcId="{656637C3-33F9-42B6-8DF4-ACB22A9F7352}" destId="{23F05895-E757-4F76-B058-BECC4117CC25}" srcOrd="0" destOrd="0" presId="urn:microsoft.com/office/officeart/2005/8/layout/orgChart1"/>
    <dgm:cxn modelId="{4AE22598-0C10-407A-9358-31099EC77266}" type="presParOf" srcId="{23F05895-E757-4F76-B058-BECC4117CC25}" destId="{F465FA01-53A0-4452-AB4B-3188014C729D}" srcOrd="0" destOrd="0" presId="urn:microsoft.com/office/officeart/2005/8/layout/orgChart1"/>
    <dgm:cxn modelId="{9DFAE682-C62F-4549-A834-DBEC73C30A7D}" type="presParOf" srcId="{23F05895-E757-4F76-B058-BECC4117CC25}" destId="{F5D8B5EE-42B5-4FE1-9511-8496111DF285}" srcOrd="1" destOrd="0" presId="urn:microsoft.com/office/officeart/2005/8/layout/orgChart1"/>
    <dgm:cxn modelId="{1DB83A39-46F3-48B3-8D26-0F2BB704A382}" type="presParOf" srcId="{656637C3-33F9-42B6-8DF4-ACB22A9F7352}" destId="{1A176F8D-EF34-45EE-A5D2-25929E73F7D1}" srcOrd="1" destOrd="0" presId="urn:microsoft.com/office/officeart/2005/8/layout/orgChart1"/>
    <dgm:cxn modelId="{71D7708B-EBF2-4B87-8D4B-8705C0AC28EE}" type="presParOf" srcId="{656637C3-33F9-42B6-8DF4-ACB22A9F7352}" destId="{B98BED94-2AF3-48DB-B73C-038FA7EC6180}" srcOrd="2" destOrd="0" presId="urn:microsoft.com/office/officeart/2005/8/layout/orgChart1"/>
    <dgm:cxn modelId="{6CF982BF-2191-43E3-BA4C-11CB513BA057}" type="presParOf" srcId="{37D327DC-B3DB-4F09-AA68-69C9211DE565}" destId="{4DA23D44-BFB3-405A-A245-49F8091B0582}" srcOrd="4" destOrd="0" presId="urn:microsoft.com/office/officeart/2005/8/layout/orgChart1"/>
    <dgm:cxn modelId="{6C2AA06C-99D1-4421-B3F3-0B471435547D}" type="presParOf" srcId="{37D327DC-B3DB-4F09-AA68-69C9211DE565}" destId="{14B9488A-8A07-4108-A01F-260AB5ABD392}" srcOrd="5" destOrd="0" presId="urn:microsoft.com/office/officeart/2005/8/layout/orgChart1"/>
    <dgm:cxn modelId="{61C00403-5185-42DB-B044-78C11132E3DB}" type="presParOf" srcId="{14B9488A-8A07-4108-A01F-260AB5ABD392}" destId="{2D0D9EF9-9021-4617-A70F-843E2FF451BA}" srcOrd="0" destOrd="0" presId="urn:microsoft.com/office/officeart/2005/8/layout/orgChart1"/>
    <dgm:cxn modelId="{B1637283-686D-41C4-9838-77CA1473A1B8}" type="presParOf" srcId="{2D0D9EF9-9021-4617-A70F-843E2FF451BA}" destId="{ADC2D54C-FB82-49EB-A592-1B8D9F75967B}" srcOrd="0" destOrd="0" presId="urn:microsoft.com/office/officeart/2005/8/layout/orgChart1"/>
    <dgm:cxn modelId="{579A7FC8-9F68-458E-A44A-F3EA61347C2F}" type="presParOf" srcId="{2D0D9EF9-9021-4617-A70F-843E2FF451BA}" destId="{963B0F12-292F-4EE0-8E34-5676A2FE8E30}" srcOrd="1" destOrd="0" presId="urn:microsoft.com/office/officeart/2005/8/layout/orgChart1"/>
    <dgm:cxn modelId="{DD3167B6-4D72-4269-9B78-80DE2BE31985}" type="presParOf" srcId="{14B9488A-8A07-4108-A01F-260AB5ABD392}" destId="{CA6A0570-D63C-4154-950C-7BA06F9D3AB1}" srcOrd="1" destOrd="0" presId="urn:microsoft.com/office/officeart/2005/8/layout/orgChart1"/>
    <dgm:cxn modelId="{CF44DED6-EF72-4A64-9293-6B199BB1CDB9}" type="presParOf" srcId="{14B9488A-8A07-4108-A01F-260AB5ABD392}" destId="{A9993B5D-D40D-4B0D-B195-780969C1A515}" srcOrd="2" destOrd="0" presId="urn:microsoft.com/office/officeart/2005/8/layout/orgChart1"/>
    <dgm:cxn modelId="{76B2340A-AFE1-4653-BB59-5F4EB18935C3}" type="presParOf" srcId="{57FD71E6-0757-4E76-9282-90A60270FA01}" destId="{D2421BB1-5CD3-4AFF-89A6-16142A7E79AE}" srcOrd="2" destOrd="0" presId="urn:microsoft.com/office/officeart/2005/8/layout/orgChart1"/>
    <dgm:cxn modelId="{CE925C71-8551-401D-BD8E-E231DA883D64}" type="presParOf" srcId="{7D76A618-B09C-4732-A78F-47C0D393CF7E}" destId="{2733077E-F17F-47BA-A8A7-A327BE4DE43A}" srcOrd="2" destOrd="0" presId="urn:microsoft.com/office/officeart/2005/8/layout/orgChart1"/>
    <dgm:cxn modelId="{7C86B273-4C07-4CDD-8A23-930675CA2BB1}" type="presParOf" srcId="{A93EA537-54BF-46FD-8F66-07FC58719671}" destId="{C04892DC-0D78-4816-B9D1-D5CF7519BF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23D44-BFB3-405A-A245-49F8091B0582}">
      <dsp:nvSpPr>
        <dsp:cNvPr id="0" name=""/>
        <dsp:cNvSpPr/>
      </dsp:nvSpPr>
      <dsp:spPr>
        <a:xfrm>
          <a:off x="10003917" y="2618568"/>
          <a:ext cx="148706" cy="1863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791"/>
              </a:lnTo>
              <a:lnTo>
                <a:pt x="148706" y="18637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4A57D-5680-4CB9-9850-0607AF2EF057}">
      <dsp:nvSpPr>
        <dsp:cNvPr id="0" name=""/>
        <dsp:cNvSpPr/>
      </dsp:nvSpPr>
      <dsp:spPr>
        <a:xfrm>
          <a:off x="10003917" y="2618568"/>
          <a:ext cx="148706" cy="1159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9912"/>
              </a:lnTo>
              <a:lnTo>
                <a:pt x="148706" y="11599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9F3D75-7E71-4276-ACBF-0F8632B4842F}">
      <dsp:nvSpPr>
        <dsp:cNvPr id="0" name=""/>
        <dsp:cNvSpPr/>
      </dsp:nvSpPr>
      <dsp:spPr>
        <a:xfrm>
          <a:off x="10003917" y="2618568"/>
          <a:ext cx="148706" cy="456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034"/>
              </a:lnTo>
              <a:lnTo>
                <a:pt x="148706" y="4560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54DD8-E164-4F34-9591-98707C0854AF}">
      <dsp:nvSpPr>
        <dsp:cNvPr id="0" name=""/>
        <dsp:cNvSpPr/>
      </dsp:nvSpPr>
      <dsp:spPr>
        <a:xfrm>
          <a:off x="8601117" y="1914689"/>
          <a:ext cx="1799351" cy="208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094"/>
              </a:lnTo>
              <a:lnTo>
                <a:pt x="1799351" y="104094"/>
              </a:lnTo>
              <a:lnTo>
                <a:pt x="1799351" y="20818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6BBD-FB8C-4D35-8346-712EA8002C4C}">
      <dsp:nvSpPr>
        <dsp:cNvPr id="0" name=""/>
        <dsp:cNvSpPr/>
      </dsp:nvSpPr>
      <dsp:spPr>
        <a:xfrm>
          <a:off x="8804349" y="2618568"/>
          <a:ext cx="148706" cy="25676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7670"/>
              </a:lnTo>
              <a:lnTo>
                <a:pt x="148706" y="25676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62885-87CC-4465-AEE2-E2A87B09A4E5}">
      <dsp:nvSpPr>
        <dsp:cNvPr id="0" name=""/>
        <dsp:cNvSpPr/>
      </dsp:nvSpPr>
      <dsp:spPr>
        <a:xfrm>
          <a:off x="8804349" y="2618568"/>
          <a:ext cx="148706" cy="1863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791"/>
              </a:lnTo>
              <a:lnTo>
                <a:pt x="148706" y="18637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F9855-C605-4E54-A389-25CE74ECF861}">
      <dsp:nvSpPr>
        <dsp:cNvPr id="0" name=""/>
        <dsp:cNvSpPr/>
      </dsp:nvSpPr>
      <dsp:spPr>
        <a:xfrm>
          <a:off x="8804349" y="2618568"/>
          <a:ext cx="148706" cy="1159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9912"/>
              </a:lnTo>
              <a:lnTo>
                <a:pt x="148706" y="11599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8C793-2626-4799-A65D-7CD8F5DD70B3}">
      <dsp:nvSpPr>
        <dsp:cNvPr id="0" name=""/>
        <dsp:cNvSpPr/>
      </dsp:nvSpPr>
      <dsp:spPr>
        <a:xfrm>
          <a:off x="8804349" y="2618568"/>
          <a:ext cx="148706" cy="456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034"/>
              </a:lnTo>
              <a:lnTo>
                <a:pt x="148706" y="4560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97778-DA80-401B-B5A0-5BB5A6C81593}">
      <dsp:nvSpPr>
        <dsp:cNvPr id="0" name=""/>
        <dsp:cNvSpPr/>
      </dsp:nvSpPr>
      <dsp:spPr>
        <a:xfrm>
          <a:off x="8601117" y="1914689"/>
          <a:ext cx="599783" cy="208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094"/>
              </a:lnTo>
              <a:lnTo>
                <a:pt x="599783" y="104094"/>
              </a:lnTo>
              <a:lnTo>
                <a:pt x="599783" y="20818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BBF6D-94FE-4054-AC52-9A9E7EE091A6}">
      <dsp:nvSpPr>
        <dsp:cNvPr id="0" name=""/>
        <dsp:cNvSpPr/>
      </dsp:nvSpPr>
      <dsp:spPr>
        <a:xfrm>
          <a:off x="7604781" y="2618568"/>
          <a:ext cx="148706" cy="1159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9912"/>
              </a:lnTo>
              <a:lnTo>
                <a:pt x="148706" y="11599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91FA2F-942E-4EC8-A2C2-AAA3BC316758}">
      <dsp:nvSpPr>
        <dsp:cNvPr id="0" name=""/>
        <dsp:cNvSpPr/>
      </dsp:nvSpPr>
      <dsp:spPr>
        <a:xfrm>
          <a:off x="7604781" y="2618568"/>
          <a:ext cx="148706" cy="456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034"/>
              </a:lnTo>
              <a:lnTo>
                <a:pt x="148706" y="4560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63CAC-D111-4383-8443-F6998939497E}">
      <dsp:nvSpPr>
        <dsp:cNvPr id="0" name=""/>
        <dsp:cNvSpPr/>
      </dsp:nvSpPr>
      <dsp:spPr>
        <a:xfrm>
          <a:off x="8001333" y="1914689"/>
          <a:ext cx="599783" cy="208189"/>
        </a:xfrm>
        <a:custGeom>
          <a:avLst/>
          <a:gdLst/>
          <a:ahLst/>
          <a:cxnLst/>
          <a:rect l="0" t="0" r="0" b="0"/>
          <a:pathLst>
            <a:path>
              <a:moveTo>
                <a:pt x="599783" y="0"/>
              </a:moveTo>
              <a:lnTo>
                <a:pt x="599783" y="104094"/>
              </a:lnTo>
              <a:lnTo>
                <a:pt x="0" y="104094"/>
              </a:lnTo>
              <a:lnTo>
                <a:pt x="0" y="20818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6BF01-BB01-4205-A943-675FC0A60F7D}">
      <dsp:nvSpPr>
        <dsp:cNvPr id="0" name=""/>
        <dsp:cNvSpPr/>
      </dsp:nvSpPr>
      <dsp:spPr>
        <a:xfrm>
          <a:off x="6405213" y="2618568"/>
          <a:ext cx="148706" cy="1159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9912"/>
              </a:lnTo>
              <a:lnTo>
                <a:pt x="148706" y="11599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CFF31-8EB1-465F-A5C3-BC4B6A81EBDB}">
      <dsp:nvSpPr>
        <dsp:cNvPr id="0" name=""/>
        <dsp:cNvSpPr/>
      </dsp:nvSpPr>
      <dsp:spPr>
        <a:xfrm>
          <a:off x="6405213" y="2618568"/>
          <a:ext cx="148706" cy="456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034"/>
              </a:lnTo>
              <a:lnTo>
                <a:pt x="148706" y="4560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B46FD8-EC6B-4415-9801-F5ED4D161A40}">
      <dsp:nvSpPr>
        <dsp:cNvPr id="0" name=""/>
        <dsp:cNvSpPr/>
      </dsp:nvSpPr>
      <dsp:spPr>
        <a:xfrm>
          <a:off x="6801765" y="1914689"/>
          <a:ext cx="1799351" cy="208189"/>
        </a:xfrm>
        <a:custGeom>
          <a:avLst/>
          <a:gdLst/>
          <a:ahLst/>
          <a:cxnLst/>
          <a:rect l="0" t="0" r="0" b="0"/>
          <a:pathLst>
            <a:path>
              <a:moveTo>
                <a:pt x="1799351" y="0"/>
              </a:moveTo>
              <a:lnTo>
                <a:pt x="1799351" y="104094"/>
              </a:lnTo>
              <a:lnTo>
                <a:pt x="0" y="104094"/>
              </a:lnTo>
              <a:lnTo>
                <a:pt x="0" y="20818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622CC-6680-47A4-A2FC-282ADBDD91D0}">
      <dsp:nvSpPr>
        <dsp:cNvPr id="0" name=""/>
        <dsp:cNvSpPr/>
      </dsp:nvSpPr>
      <dsp:spPr>
        <a:xfrm>
          <a:off x="4608671" y="1090527"/>
          <a:ext cx="3992445" cy="208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094"/>
              </a:lnTo>
              <a:lnTo>
                <a:pt x="3992445" y="104094"/>
              </a:lnTo>
              <a:lnTo>
                <a:pt x="3992445" y="2081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AE4836-645C-402D-AD54-8E4BFDF4B893}">
      <dsp:nvSpPr>
        <dsp:cNvPr id="0" name=""/>
        <dsp:cNvSpPr/>
      </dsp:nvSpPr>
      <dsp:spPr>
        <a:xfrm>
          <a:off x="5205645" y="2618568"/>
          <a:ext cx="148706" cy="1159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9912"/>
              </a:lnTo>
              <a:lnTo>
                <a:pt x="148706" y="11599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65A6A0-63EC-4EE9-9829-C6F077BDA9C3}">
      <dsp:nvSpPr>
        <dsp:cNvPr id="0" name=""/>
        <dsp:cNvSpPr/>
      </dsp:nvSpPr>
      <dsp:spPr>
        <a:xfrm>
          <a:off x="5205645" y="2618568"/>
          <a:ext cx="148706" cy="456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034"/>
              </a:lnTo>
              <a:lnTo>
                <a:pt x="148706" y="4560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C58BD-8014-4F8A-96B2-C657DB51B07C}">
      <dsp:nvSpPr>
        <dsp:cNvPr id="0" name=""/>
        <dsp:cNvSpPr/>
      </dsp:nvSpPr>
      <dsp:spPr>
        <a:xfrm>
          <a:off x="3802845" y="1914689"/>
          <a:ext cx="1799351" cy="208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094"/>
              </a:lnTo>
              <a:lnTo>
                <a:pt x="1799351" y="104094"/>
              </a:lnTo>
              <a:lnTo>
                <a:pt x="1799351" y="20818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C72B5-4654-41BC-99AF-5A1C0D166145}">
      <dsp:nvSpPr>
        <dsp:cNvPr id="0" name=""/>
        <dsp:cNvSpPr/>
      </dsp:nvSpPr>
      <dsp:spPr>
        <a:xfrm>
          <a:off x="4006077" y="2618568"/>
          <a:ext cx="148706" cy="1159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9912"/>
              </a:lnTo>
              <a:lnTo>
                <a:pt x="148706" y="11599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5848E-7B07-4F6A-81E1-AD5E1FDD97A8}">
      <dsp:nvSpPr>
        <dsp:cNvPr id="0" name=""/>
        <dsp:cNvSpPr/>
      </dsp:nvSpPr>
      <dsp:spPr>
        <a:xfrm>
          <a:off x="4006077" y="2618568"/>
          <a:ext cx="148706" cy="456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034"/>
              </a:lnTo>
              <a:lnTo>
                <a:pt x="148706" y="4560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DA8818-0CCD-4DB2-9D60-2AEBD9C9D0B6}">
      <dsp:nvSpPr>
        <dsp:cNvPr id="0" name=""/>
        <dsp:cNvSpPr/>
      </dsp:nvSpPr>
      <dsp:spPr>
        <a:xfrm>
          <a:off x="3802845" y="1914689"/>
          <a:ext cx="599783" cy="208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094"/>
              </a:lnTo>
              <a:lnTo>
                <a:pt x="599783" y="104094"/>
              </a:lnTo>
              <a:lnTo>
                <a:pt x="599783" y="20818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D0085-2943-4CB8-BA2B-58BBE390B6A9}">
      <dsp:nvSpPr>
        <dsp:cNvPr id="0" name=""/>
        <dsp:cNvSpPr/>
      </dsp:nvSpPr>
      <dsp:spPr>
        <a:xfrm>
          <a:off x="2806510" y="2618568"/>
          <a:ext cx="148706" cy="1159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9912"/>
              </a:lnTo>
              <a:lnTo>
                <a:pt x="148706" y="11599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20434C-2A03-4234-81C6-363E760036B2}">
      <dsp:nvSpPr>
        <dsp:cNvPr id="0" name=""/>
        <dsp:cNvSpPr/>
      </dsp:nvSpPr>
      <dsp:spPr>
        <a:xfrm>
          <a:off x="2806510" y="2618568"/>
          <a:ext cx="148706" cy="456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034"/>
              </a:lnTo>
              <a:lnTo>
                <a:pt x="148706" y="4560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33C12-C139-4EEC-A308-254D227978BB}">
      <dsp:nvSpPr>
        <dsp:cNvPr id="0" name=""/>
        <dsp:cNvSpPr/>
      </dsp:nvSpPr>
      <dsp:spPr>
        <a:xfrm>
          <a:off x="3203061" y="1914689"/>
          <a:ext cx="599783" cy="208189"/>
        </a:xfrm>
        <a:custGeom>
          <a:avLst/>
          <a:gdLst/>
          <a:ahLst/>
          <a:cxnLst/>
          <a:rect l="0" t="0" r="0" b="0"/>
          <a:pathLst>
            <a:path>
              <a:moveTo>
                <a:pt x="599783" y="0"/>
              </a:moveTo>
              <a:lnTo>
                <a:pt x="599783" y="104094"/>
              </a:lnTo>
              <a:lnTo>
                <a:pt x="0" y="104094"/>
              </a:lnTo>
              <a:lnTo>
                <a:pt x="0" y="20818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A3A78-F559-4D16-B096-CBFD6C2C1D86}">
      <dsp:nvSpPr>
        <dsp:cNvPr id="0" name=""/>
        <dsp:cNvSpPr/>
      </dsp:nvSpPr>
      <dsp:spPr>
        <a:xfrm>
          <a:off x="1606942" y="2618568"/>
          <a:ext cx="148706" cy="1863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791"/>
              </a:lnTo>
              <a:lnTo>
                <a:pt x="148706" y="18637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AD190-12D0-472D-8ED7-446B003C1C2F}">
      <dsp:nvSpPr>
        <dsp:cNvPr id="0" name=""/>
        <dsp:cNvSpPr/>
      </dsp:nvSpPr>
      <dsp:spPr>
        <a:xfrm>
          <a:off x="1606942" y="2618568"/>
          <a:ext cx="148706" cy="1159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9912"/>
              </a:lnTo>
              <a:lnTo>
                <a:pt x="148706" y="11599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7BEC7-6307-4783-9CB3-56CBD49961A3}">
      <dsp:nvSpPr>
        <dsp:cNvPr id="0" name=""/>
        <dsp:cNvSpPr/>
      </dsp:nvSpPr>
      <dsp:spPr>
        <a:xfrm>
          <a:off x="1606942" y="2618568"/>
          <a:ext cx="148706" cy="456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034"/>
              </a:lnTo>
              <a:lnTo>
                <a:pt x="148706" y="4560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D2570-8A4E-4A9E-A33A-4CCC423B4724}">
      <dsp:nvSpPr>
        <dsp:cNvPr id="0" name=""/>
        <dsp:cNvSpPr/>
      </dsp:nvSpPr>
      <dsp:spPr>
        <a:xfrm>
          <a:off x="2003493" y="1914689"/>
          <a:ext cx="1799351" cy="208189"/>
        </a:xfrm>
        <a:custGeom>
          <a:avLst/>
          <a:gdLst/>
          <a:ahLst/>
          <a:cxnLst/>
          <a:rect l="0" t="0" r="0" b="0"/>
          <a:pathLst>
            <a:path>
              <a:moveTo>
                <a:pt x="1799351" y="0"/>
              </a:moveTo>
              <a:lnTo>
                <a:pt x="1799351" y="104094"/>
              </a:lnTo>
              <a:lnTo>
                <a:pt x="0" y="104094"/>
              </a:lnTo>
              <a:lnTo>
                <a:pt x="0" y="20818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0768BD-EBD8-457D-8EA0-FE328D9FC325}">
      <dsp:nvSpPr>
        <dsp:cNvPr id="0" name=""/>
        <dsp:cNvSpPr/>
      </dsp:nvSpPr>
      <dsp:spPr>
        <a:xfrm>
          <a:off x="3802845" y="1090527"/>
          <a:ext cx="805825" cy="208189"/>
        </a:xfrm>
        <a:custGeom>
          <a:avLst/>
          <a:gdLst/>
          <a:ahLst/>
          <a:cxnLst/>
          <a:rect l="0" t="0" r="0" b="0"/>
          <a:pathLst>
            <a:path>
              <a:moveTo>
                <a:pt x="805825" y="0"/>
              </a:moveTo>
              <a:lnTo>
                <a:pt x="805825" y="104094"/>
              </a:lnTo>
              <a:lnTo>
                <a:pt x="0" y="104094"/>
              </a:lnTo>
              <a:lnTo>
                <a:pt x="0" y="2081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5ADA7-EE21-489C-A137-22C586A868D9}">
      <dsp:nvSpPr>
        <dsp:cNvPr id="0" name=""/>
        <dsp:cNvSpPr/>
      </dsp:nvSpPr>
      <dsp:spPr>
        <a:xfrm>
          <a:off x="123442" y="1914689"/>
          <a:ext cx="184793" cy="1159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9912"/>
              </a:lnTo>
              <a:lnTo>
                <a:pt x="184793" y="11599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2B822C-EB06-4EF0-A5E5-7EAD0757763A}">
      <dsp:nvSpPr>
        <dsp:cNvPr id="0" name=""/>
        <dsp:cNvSpPr/>
      </dsp:nvSpPr>
      <dsp:spPr>
        <a:xfrm>
          <a:off x="123442" y="1914689"/>
          <a:ext cx="184793" cy="456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034"/>
              </a:lnTo>
              <a:lnTo>
                <a:pt x="184793" y="45603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95560-F695-4C88-B86B-F29480BE795E}">
      <dsp:nvSpPr>
        <dsp:cNvPr id="0" name=""/>
        <dsp:cNvSpPr/>
      </dsp:nvSpPr>
      <dsp:spPr>
        <a:xfrm>
          <a:off x="616225" y="1090527"/>
          <a:ext cx="3992445" cy="208189"/>
        </a:xfrm>
        <a:custGeom>
          <a:avLst/>
          <a:gdLst/>
          <a:ahLst/>
          <a:cxnLst/>
          <a:rect l="0" t="0" r="0" b="0"/>
          <a:pathLst>
            <a:path>
              <a:moveTo>
                <a:pt x="3992445" y="0"/>
              </a:moveTo>
              <a:lnTo>
                <a:pt x="3992445" y="104094"/>
              </a:lnTo>
              <a:lnTo>
                <a:pt x="0" y="104094"/>
              </a:lnTo>
              <a:lnTo>
                <a:pt x="0" y="2081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583496-3B2A-4841-B94F-672C99677C9F}">
      <dsp:nvSpPr>
        <dsp:cNvPr id="0" name=""/>
        <dsp:cNvSpPr/>
      </dsp:nvSpPr>
      <dsp:spPr>
        <a:xfrm>
          <a:off x="3750905" y="232761"/>
          <a:ext cx="1715530" cy="857765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1" kern="1200" dirty="0"/>
            <a:t>Ad CTR is below KPI</a:t>
          </a:r>
          <a:endParaRPr lang="en-SG" sz="1400" b="1" kern="1200" dirty="0"/>
        </a:p>
      </dsp:txBody>
      <dsp:txXfrm>
        <a:off x="3750905" y="232761"/>
        <a:ext cx="1715530" cy="857765"/>
      </dsp:txXfrm>
    </dsp:sp>
    <dsp:sp modelId="{15EC537C-0433-484E-B8B6-5D1FC7F61192}">
      <dsp:nvSpPr>
        <dsp:cNvPr id="0" name=""/>
        <dsp:cNvSpPr/>
      </dsp:nvSpPr>
      <dsp:spPr>
        <a:xfrm>
          <a:off x="247" y="1298716"/>
          <a:ext cx="1231956" cy="6159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b="1" kern="1200" dirty="0"/>
            <a:t>Budget has run out </a:t>
          </a:r>
          <a:r>
            <a:rPr lang="en-AU" sz="1000" kern="1200" dirty="0"/>
            <a:t>prematurely</a:t>
          </a:r>
          <a:endParaRPr lang="en-SG" sz="1000" kern="1200" dirty="0"/>
        </a:p>
      </dsp:txBody>
      <dsp:txXfrm>
        <a:off x="247" y="1298716"/>
        <a:ext cx="1231956" cy="615973"/>
      </dsp:txXfrm>
    </dsp:sp>
    <dsp:sp modelId="{F33665FA-2239-414B-9AA4-81907046EB74}">
      <dsp:nvSpPr>
        <dsp:cNvPr id="0" name=""/>
        <dsp:cNvSpPr/>
      </dsp:nvSpPr>
      <dsp:spPr>
        <a:xfrm>
          <a:off x="308236" y="2122879"/>
          <a:ext cx="991378" cy="495689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Going after too large audience segment</a:t>
          </a:r>
          <a:endParaRPr lang="en-SG" sz="1000" kern="1200" dirty="0"/>
        </a:p>
      </dsp:txBody>
      <dsp:txXfrm>
        <a:off x="308236" y="2122879"/>
        <a:ext cx="991378" cy="495689"/>
      </dsp:txXfrm>
    </dsp:sp>
    <dsp:sp modelId="{F70FD529-8189-4754-908D-FABECD5DF427}">
      <dsp:nvSpPr>
        <dsp:cNvPr id="0" name=""/>
        <dsp:cNvSpPr/>
      </dsp:nvSpPr>
      <dsp:spPr>
        <a:xfrm>
          <a:off x="308236" y="2826757"/>
          <a:ext cx="991378" cy="495689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Campaign budget cadence was not followed</a:t>
          </a:r>
          <a:endParaRPr lang="en-SG" sz="1000" kern="1200" dirty="0"/>
        </a:p>
      </dsp:txBody>
      <dsp:txXfrm>
        <a:off x="308236" y="2826757"/>
        <a:ext cx="991378" cy="495689"/>
      </dsp:txXfrm>
    </dsp:sp>
    <dsp:sp modelId="{75A66C09-05EF-44E9-BBA7-BD90B842827B}">
      <dsp:nvSpPr>
        <dsp:cNvPr id="0" name=""/>
        <dsp:cNvSpPr/>
      </dsp:nvSpPr>
      <dsp:spPr>
        <a:xfrm>
          <a:off x="3186867" y="1298716"/>
          <a:ext cx="1231956" cy="6159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b="1" kern="1200" dirty="0"/>
            <a:t>Not reaching </a:t>
          </a:r>
          <a:r>
            <a:rPr lang="en-AU" sz="1000" kern="1200" dirty="0"/>
            <a:t>the right audience </a:t>
          </a:r>
          <a:endParaRPr lang="en-SG" sz="1000" kern="1200" dirty="0"/>
        </a:p>
      </dsp:txBody>
      <dsp:txXfrm>
        <a:off x="3186867" y="1298716"/>
        <a:ext cx="1231956" cy="615973"/>
      </dsp:txXfrm>
    </dsp:sp>
    <dsp:sp modelId="{A0308AF2-F496-422C-85E9-4A4C4876E5C0}">
      <dsp:nvSpPr>
        <dsp:cNvPr id="0" name=""/>
        <dsp:cNvSpPr/>
      </dsp:nvSpPr>
      <dsp:spPr>
        <a:xfrm>
          <a:off x="1507804" y="2122879"/>
          <a:ext cx="991378" cy="4956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Targeting wrong work position</a:t>
          </a:r>
          <a:endParaRPr lang="en-SG" sz="1000" kern="1200" dirty="0"/>
        </a:p>
      </dsp:txBody>
      <dsp:txXfrm>
        <a:off x="1507804" y="2122879"/>
        <a:ext cx="991378" cy="495689"/>
      </dsp:txXfrm>
    </dsp:sp>
    <dsp:sp modelId="{A517EC2E-DF3C-46A8-89F4-F7DCC97BD713}">
      <dsp:nvSpPr>
        <dsp:cNvPr id="0" name=""/>
        <dsp:cNvSpPr/>
      </dsp:nvSpPr>
      <dsp:spPr>
        <a:xfrm>
          <a:off x="1755648" y="2826757"/>
          <a:ext cx="991378" cy="4956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Too broad (i.e. manager) </a:t>
          </a:r>
          <a:endParaRPr lang="en-SG" sz="1000" kern="1200" dirty="0"/>
        </a:p>
      </dsp:txBody>
      <dsp:txXfrm>
        <a:off x="1755648" y="2826757"/>
        <a:ext cx="991378" cy="495689"/>
      </dsp:txXfrm>
    </dsp:sp>
    <dsp:sp modelId="{7EAB0CD0-7B95-4C77-8667-838185D61D90}">
      <dsp:nvSpPr>
        <dsp:cNvPr id="0" name=""/>
        <dsp:cNvSpPr/>
      </dsp:nvSpPr>
      <dsp:spPr>
        <a:xfrm>
          <a:off x="1755648" y="3530636"/>
          <a:ext cx="991378" cy="4956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Too narrow (i.e. specialist roles) with too little size</a:t>
          </a:r>
          <a:endParaRPr lang="en-SG" sz="1000" kern="1200" dirty="0"/>
        </a:p>
      </dsp:txBody>
      <dsp:txXfrm>
        <a:off x="1755648" y="3530636"/>
        <a:ext cx="991378" cy="495689"/>
      </dsp:txXfrm>
    </dsp:sp>
    <dsp:sp modelId="{CD8ABA4E-8A8C-42EE-8C38-23175E53B8A5}">
      <dsp:nvSpPr>
        <dsp:cNvPr id="0" name=""/>
        <dsp:cNvSpPr/>
      </dsp:nvSpPr>
      <dsp:spPr>
        <a:xfrm>
          <a:off x="1755648" y="4234515"/>
          <a:ext cx="991378" cy="4956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Function is not included </a:t>
          </a:r>
          <a:endParaRPr lang="en-SG" sz="1000" kern="1200" dirty="0"/>
        </a:p>
      </dsp:txBody>
      <dsp:txXfrm>
        <a:off x="1755648" y="4234515"/>
        <a:ext cx="991378" cy="495689"/>
      </dsp:txXfrm>
    </dsp:sp>
    <dsp:sp modelId="{A1DDADAD-73DB-4D7A-98E2-5153CE5E9E53}">
      <dsp:nvSpPr>
        <dsp:cNvPr id="0" name=""/>
        <dsp:cNvSpPr/>
      </dsp:nvSpPr>
      <dsp:spPr>
        <a:xfrm>
          <a:off x="2707372" y="2122879"/>
          <a:ext cx="991378" cy="4956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Targeting wrong Interests</a:t>
          </a:r>
          <a:endParaRPr lang="en-SG" sz="1000" kern="1200" dirty="0"/>
        </a:p>
      </dsp:txBody>
      <dsp:txXfrm>
        <a:off x="2707372" y="2122879"/>
        <a:ext cx="991378" cy="495689"/>
      </dsp:txXfrm>
    </dsp:sp>
    <dsp:sp modelId="{7E462549-E5C2-442A-B8D6-FFBD2FCD9C4B}">
      <dsp:nvSpPr>
        <dsp:cNvPr id="0" name=""/>
        <dsp:cNvSpPr/>
      </dsp:nvSpPr>
      <dsp:spPr>
        <a:xfrm>
          <a:off x="2955216" y="2826757"/>
          <a:ext cx="991378" cy="4956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Too many broad interests </a:t>
          </a:r>
          <a:endParaRPr lang="en-SG" sz="1000" kern="1200" dirty="0"/>
        </a:p>
      </dsp:txBody>
      <dsp:txXfrm>
        <a:off x="2955216" y="2826757"/>
        <a:ext cx="991378" cy="495689"/>
      </dsp:txXfrm>
    </dsp:sp>
    <dsp:sp modelId="{36637A2A-107F-455F-8169-9A517F264A18}">
      <dsp:nvSpPr>
        <dsp:cNvPr id="0" name=""/>
        <dsp:cNvSpPr/>
      </dsp:nvSpPr>
      <dsp:spPr>
        <a:xfrm>
          <a:off x="2955216" y="3530636"/>
          <a:ext cx="991378" cy="4956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Irrelevant Interests or hobby targeting</a:t>
          </a:r>
          <a:endParaRPr lang="en-SG" sz="1000" kern="1200" dirty="0"/>
        </a:p>
      </dsp:txBody>
      <dsp:txXfrm>
        <a:off x="2955216" y="3530636"/>
        <a:ext cx="991378" cy="495689"/>
      </dsp:txXfrm>
    </dsp:sp>
    <dsp:sp modelId="{2185CB69-F82C-4491-BA34-2D054967EF44}">
      <dsp:nvSpPr>
        <dsp:cNvPr id="0" name=""/>
        <dsp:cNvSpPr/>
      </dsp:nvSpPr>
      <dsp:spPr>
        <a:xfrm>
          <a:off x="3906940" y="2122879"/>
          <a:ext cx="991378" cy="4956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Targeting wrong location</a:t>
          </a:r>
          <a:endParaRPr lang="en-SG" sz="1000" kern="1200" dirty="0"/>
        </a:p>
      </dsp:txBody>
      <dsp:txXfrm>
        <a:off x="3906940" y="2122879"/>
        <a:ext cx="991378" cy="495689"/>
      </dsp:txXfrm>
    </dsp:sp>
    <dsp:sp modelId="{3A319FCB-79F3-4107-9428-EEABF7A5B286}">
      <dsp:nvSpPr>
        <dsp:cNvPr id="0" name=""/>
        <dsp:cNvSpPr/>
      </dsp:nvSpPr>
      <dsp:spPr>
        <a:xfrm>
          <a:off x="4154784" y="2826757"/>
          <a:ext cx="991378" cy="4956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Wrong city or state</a:t>
          </a:r>
          <a:endParaRPr lang="en-SG" sz="1000" kern="1200" dirty="0"/>
        </a:p>
      </dsp:txBody>
      <dsp:txXfrm>
        <a:off x="4154784" y="2826757"/>
        <a:ext cx="991378" cy="495689"/>
      </dsp:txXfrm>
    </dsp:sp>
    <dsp:sp modelId="{F3476E0D-D60E-4E0E-ABCA-5CAE3A50BA8F}">
      <dsp:nvSpPr>
        <dsp:cNvPr id="0" name=""/>
        <dsp:cNvSpPr/>
      </dsp:nvSpPr>
      <dsp:spPr>
        <a:xfrm>
          <a:off x="4154784" y="3530636"/>
          <a:ext cx="991378" cy="4956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Too broad location (i.e. SEA instead of SG)</a:t>
          </a:r>
          <a:endParaRPr lang="en-SG" sz="1000" kern="1200" dirty="0"/>
        </a:p>
      </dsp:txBody>
      <dsp:txXfrm>
        <a:off x="4154784" y="3530636"/>
        <a:ext cx="991378" cy="495689"/>
      </dsp:txXfrm>
    </dsp:sp>
    <dsp:sp modelId="{88F2ECA1-933C-4DC2-8C1A-37F62BE3EED4}">
      <dsp:nvSpPr>
        <dsp:cNvPr id="0" name=""/>
        <dsp:cNvSpPr/>
      </dsp:nvSpPr>
      <dsp:spPr>
        <a:xfrm>
          <a:off x="5106508" y="2122879"/>
          <a:ext cx="991378" cy="4956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Targeting wrong demographics</a:t>
          </a:r>
          <a:endParaRPr lang="en-SG" sz="1000" kern="1200" dirty="0"/>
        </a:p>
      </dsp:txBody>
      <dsp:txXfrm>
        <a:off x="5106508" y="2122879"/>
        <a:ext cx="991378" cy="495689"/>
      </dsp:txXfrm>
    </dsp:sp>
    <dsp:sp modelId="{E8845A1D-BA19-49FE-A374-D7D6C2C30E72}">
      <dsp:nvSpPr>
        <dsp:cNvPr id="0" name=""/>
        <dsp:cNvSpPr/>
      </dsp:nvSpPr>
      <dsp:spPr>
        <a:xfrm>
          <a:off x="5354352" y="2826757"/>
          <a:ext cx="991378" cy="4956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Age range is too broad or narrow</a:t>
          </a:r>
          <a:endParaRPr lang="en-SG" sz="1000" kern="1200" dirty="0"/>
        </a:p>
      </dsp:txBody>
      <dsp:txXfrm>
        <a:off x="5354352" y="2826757"/>
        <a:ext cx="991378" cy="495689"/>
      </dsp:txXfrm>
    </dsp:sp>
    <dsp:sp modelId="{409FB5ED-0998-4882-A758-22E94461DF92}">
      <dsp:nvSpPr>
        <dsp:cNvPr id="0" name=""/>
        <dsp:cNvSpPr/>
      </dsp:nvSpPr>
      <dsp:spPr>
        <a:xfrm>
          <a:off x="5354352" y="3530636"/>
          <a:ext cx="991378" cy="4956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Wrong age range</a:t>
          </a:r>
          <a:endParaRPr lang="en-SG" sz="1000" kern="1200" dirty="0"/>
        </a:p>
      </dsp:txBody>
      <dsp:txXfrm>
        <a:off x="5354352" y="3530636"/>
        <a:ext cx="991378" cy="495689"/>
      </dsp:txXfrm>
    </dsp:sp>
    <dsp:sp modelId="{265F8C71-7F1D-4287-A423-8726B2B09B75}">
      <dsp:nvSpPr>
        <dsp:cNvPr id="0" name=""/>
        <dsp:cNvSpPr/>
      </dsp:nvSpPr>
      <dsp:spPr>
        <a:xfrm>
          <a:off x="7985138" y="1298716"/>
          <a:ext cx="1231956" cy="6159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Audience is </a:t>
          </a:r>
          <a:r>
            <a:rPr lang="en-AU" sz="1000" b="1" kern="1200" dirty="0"/>
            <a:t>uninterested</a:t>
          </a:r>
          <a:r>
            <a:rPr lang="en-AU" sz="1000" kern="1200" dirty="0"/>
            <a:t> </a:t>
          </a:r>
          <a:endParaRPr lang="en-SG" sz="1000" kern="1200" dirty="0"/>
        </a:p>
      </dsp:txBody>
      <dsp:txXfrm>
        <a:off x="7985138" y="1298716"/>
        <a:ext cx="1231956" cy="615973"/>
      </dsp:txXfrm>
    </dsp:sp>
    <dsp:sp modelId="{8027B93F-5DEA-4543-B26C-7AADBC2A61BE}">
      <dsp:nvSpPr>
        <dsp:cNvPr id="0" name=""/>
        <dsp:cNvSpPr/>
      </dsp:nvSpPr>
      <dsp:spPr>
        <a:xfrm>
          <a:off x="6306075" y="2122879"/>
          <a:ext cx="991378" cy="495689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Message is irrelevant</a:t>
          </a:r>
          <a:endParaRPr lang="en-SG" sz="1000" kern="1200" dirty="0"/>
        </a:p>
      </dsp:txBody>
      <dsp:txXfrm>
        <a:off x="6306075" y="2122879"/>
        <a:ext cx="991378" cy="495689"/>
      </dsp:txXfrm>
    </dsp:sp>
    <dsp:sp modelId="{D37BC933-A40F-4369-859E-3A1F18DB13D4}">
      <dsp:nvSpPr>
        <dsp:cNvPr id="0" name=""/>
        <dsp:cNvSpPr/>
      </dsp:nvSpPr>
      <dsp:spPr>
        <a:xfrm>
          <a:off x="6553920" y="2826757"/>
          <a:ext cx="991378" cy="49568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Does not fit users’  psychological state</a:t>
          </a:r>
          <a:endParaRPr lang="en-SG" sz="1000" kern="1200" dirty="0"/>
        </a:p>
      </dsp:txBody>
      <dsp:txXfrm>
        <a:off x="6553920" y="2826757"/>
        <a:ext cx="991378" cy="495689"/>
      </dsp:txXfrm>
    </dsp:sp>
    <dsp:sp modelId="{FE13900B-3B04-4F1A-98DA-A814831966A1}">
      <dsp:nvSpPr>
        <dsp:cNvPr id="0" name=""/>
        <dsp:cNvSpPr/>
      </dsp:nvSpPr>
      <dsp:spPr>
        <a:xfrm>
          <a:off x="6553920" y="3530636"/>
          <a:ext cx="991378" cy="49568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Unclear value proposition </a:t>
          </a:r>
          <a:endParaRPr lang="en-SG" sz="1000" kern="1200" dirty="0"/>
        </a:p>
      </dsp:txBody>
      <dsp:txXfrm>
        <a:off x="6553920" y="3530636"/>
        <a:ext cx="991378" cy="495689"/>
      </dsp:txXfrm>
    </dsp:sp>
    <dsp:sp modelId="{EF19EC06-870C-4EB6-84D5-E86DD0F04899}">
      <dsp:nvSpPr>
        <dsp:cNvPr id="0" name=""/>
        <dsp:cNvSpPr/>
      </dsp:nvSpPr>
      <dsp:spPr>
        <a:xfrm>
          <a:off x="7505643" y="2122879"/>
          <a:ext cx="991378" cy="495689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Image does not stand out</a:t>
          </a:r>
          <a:endParaRPr lang="en-SG" sz="1000" kern="1200" dirty="0"/>
        </a:p>
      </dsp:txBody>
      <dsp:txXfrm>
        <a:off x="7505643" y="2122879"/>
        <a:ext cx="991378" cy="495689"/>
      </dsp:txXfrm>
    </dsp:sp>
    <dsp:sp modelId="{9A55FA49-DC87-41C5-A5B3-DEAFED5BC750}">
      <dsp:nvSpPr>
        <dsp:cNvPr id="0" name=""/>
        <dsp:cNvSpPr/>
      </dsp:nvSpPr>
      <dsp:spPr>
        <a:xfrm>
          <a:off x="7753488" y="2826757"/>
          <a:ext cx="991378" cy="49568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Same look as competitor ads</a:t>
          </a:r>
          <a:endParaRPr lang="en-SG" sz="1000" kern="1200" dirty="0"/>
        </a:p>
      </dsp:txBody>
      <dsp:txXfrm>
        <a:off x="7753488" y="2826757"/>
        <a:ext cx="991378" cy="495689"/>
      </dsp:txXfrm>
    </dsp:sp>
    <dsp:sp modelId="{94221115-82FE-4075-98DB-34F4C3336CDC}">
      <dsp:nvSpPr>
        <dsp:cNvPr id="0" name=""/>
        <dsp:cNvSpPr/>
      </dsp:nvSpPr>
      <dsp:spPr>
        <a:xfrm>
          <a:off x="7753488" y="3530636"/>
          <a:ext cx="991378" cy="49568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User does not understand the image</a:t>
          </a:r>
          <a:endParaRPr lang="en-SG" sz="1000" kern="1200" dirty="0"/>
        </a:p>
      </dsp:txBody>
      <dsp:txXfrm>
        <a:off x="7753488" y="3530636"/>
        <a:ext cx="991378" cy="495689"/>
      </dsp:txXfrm>
    </dsp:sp>
    <dsp:sp modelId="{8F9C457E-D41F-480C-8F8B-D85E91119E01}">
      <dsp:nvSpPr>
        <dsp:cNvPr id="0" name=""/>
        <dsp:cNvSpPr/>
      </dsp:nvSpPr>
      <dsp:spPr>
        <a:xfrm>
          <a:off x="8705211" y="2122879"/>
          <a:ext cx="991378" cy="495689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Copy is irrelevant</a:t>
          </a:r>
          <a:endParaRPr lang="en-SG" sz="1000" kern="1200" dirty="0"/>
        </a:p>
      </dsp:txBody>
      <dsp:txXfrm>
        <a:off x="8705211" y="2122879"/>
        <a:ext cx="991378" cy="495689"/>
      </dsp:txXfrm>
    </dsp:sp>
    <dsp:sp modelId="{510C90F2-24B2-4BFD-A6C5-EC1935B2C165}">
      <dsp:nvSpPr>
        <dsp:cNvPr id="0" name=""/>
        <dsp:cNvSpPr/>
      </dsp:nvSpPr>
      <dsp:spPr>
        <a:xfrm>
          <a:off x="8953056" y="2826757"/>
          <a:ext cx="991378" cy="49568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Saying too many things at once</a:t>
          </a:r>
          <a:endParaRPr lang="en-SG" sz="1000" kern="1200" dirty="0"/>
        </a:p>
      </dsp:txBody>
      <dsp:txXfrm>
        <a:off x="8953056" y="2826757"/>
        <a:ext cx="991378" cy="495689"/>
      </dsp:txXfrm>
    </dsp:sp>
    <dsp:sp modelId="{A850D810-CB98-4FCD-B08A-603B305B66C8}">
      <dsp:nvSpPr>
        <dsp:cNvPr id="0" name=""/>
        <dsp:cNvSpPr/>
      </dsp:nvSpPr>
      <dsp:spPr>
        <a:xfrm>
          <a:off x="8953056" y="3530636"/>
          <a:ext cx="991378" cy="49568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Tries to be too smart</a:t>
          </a:r>
          <a:endParaRPr lang="en-SG" sz="1000" kern="1200" dirty="0"/>
        </a:p>
      </dsp:txBody>
      <dsp:txXfrm>
        <a:off x="8953056" y="3530636"/>
        <a:ext cx="991378" cy="495689"/>
      </dsp:txXfrm>
    </dsp:sp>
    <dsp:sp modelId="{F92DE191-5A83-480D-A0F1-926A9F8EF2F6}">
      <dsp:nvSpPr>
        <dsp:cNvPr id="0" name=""/>
        <dsp:cNvSpPr/>
      </dsp:nvSpPr>
      <dsp:spPr>
        <a:xfrm>
          <a:off x="8953056" y="4234515"/>
          <a:ext cx="991378" cy="49568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CTA is buried </a:t>
          </a:r>
          <a:endParaRPr lang="en-SG" sz="1000" kern="1200" dirty="0"/>
        </a:p>
      </dsp:txBody>
      <dsp:txXfrm>
        <a:off x="8953056" y="4234515"/>
        <a:ext cx="991378" cy="495689"/>
      </dsp:txXfrm>
    </dsp:sp>
    <dsp:sp modelId="{1C1B11E4-80DC-43DA-A4E0-590DC15E562F}">
      <dsp:nvSpPr>
        <dsp:cNvPr id="0" name=""/>
        <dsp:cNvSpPr/>
      </dsp:nvSpPr>
      <dsp:spPr>
        <a:xfrm>
          <a:off x="8953056" y="4938394"/>
          <a:ext cx="991378" cy="49568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Unclear action</a:t>
          </a:r>
          <a:endParaRPr lang="en-SG" sz="1000" kern="1200" dirty="0"/>
        </a:p>
      </dsp:txBody>
      <dsp:txXfrm>
        <a:off x="8953056" y="4938394"/>
        <a:ext cx="991378" cy="495689"/>
      </dsp:txXfrm>
    </dsp:sp>
    <dsp:sp modelId="{4F31B183-65BD-4816-AC83-F6A1CD20F32B}">
      <dsp:nvSpPr>
        <dsp:cNvPr id="0" name=""/>
        <dsp:cNvSpPr/>
      </dsp:nvSpPr>
      <dsp:spPr>
        <a:xfrm>
          <a:off x="9904779" y="2122879"/>
          <a:ext cx="991378" cy="495689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Bad localisation</a:t>
          </a:r>
          <a:endParaRPr lang="en-SG" sz="1000" kern="1200" dirty="0"/>
        </a:p>
      </dsp:txBody>
      <dsp:txXfrm>
        <a:off x="9904779" y="2122879"/>
        <a:ext cx="991378" cy="495689"/>
      </dsp:txXfrm>
    </dsp:sp>
    <dsp:sp modelId="{9F841080-2FC5-4F4E-8836-5FB19E5E592E}">
      <dsp:nvSpPr>
        <dsp:cNvPr id="0" name=""/>
        <dsp:cNvSpPr/>
      </dsp:nvSpPr>
      <dsp:spPr>
        <a:xfrm>
          <a:off x="10152624" y="2826757"/>
          <a:ext cx="991378" cy="49568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Budget is too low</a:t>
          </a:r>
          <a:endParaRPr lang="en-SG" sz="1000" kern="1200" dirty="0"/>
        </a:p>
      </dsp:txBody>
      <dsp:txXfrm>
        <a:off x="10152624" y="2826757"/>
        <a:ext cx="991378" cy="495689"/>
      </dsp:txXfrm>
    </dsp:sp>
    <dsp:sp modelId="{F465FA01-53A0-4452-AB4B-3188014C729D}">
      <dsp:nvSpPr>
        <dsp:cNvPr id="0" name=""/>
        <dsp:cNvSpPr/>
      </dsp:nvSpPr>
      <dsp:spPr>
        <a:xfrm>
          <a:off x="10152624" y="3530636"/>
          <a:ext cx="991378" cy="49568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Unaware of cultural nuances</a:t>
          </a:r>
          <a:endParaRPr lang="en-SG" sz="1000" kern="1200" dirty="0"/>
        </a:p>
      </dsp:txBody>
      <dsp:txXfrm>
        <a:off x="10152624" y="3530636"/>
        <a:ext cx="991378" cy="495689"/>
      </dsp:txXfrm>
    </dsp:sp>
    <dsp:sp modelId="{ADC2D54C-FB82-49EB-A592-1B8D9F75967B}">
      <dsp:nvSpPr>
        <dsp:cNvPr id="0" name=""/>
        <dsp:cNvSpPr/>
      </dsp:nvSpPr>
      <dsp:spPr>
        <a:xfrm>
          <a:off x="10152624" y="4234515"/>
          <a:ext cx="991378" cy="495689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 dirty="0"/>
            <a:t>Literal translation </a:t>
          </a:r>
          <a:endParaRPr lang="en-SG" sz="1000" kern="1200" dirty="0"/>
        </a:p>
      </dsp:txBody>
      <dsp:txXfrm>
        <a:off x="10152624" y="4234515"/>
        <a:ext cx="991378" cy="495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E4200-4278-434F-AA30-818A18C8899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3079C-510E-4C06-BCDB-F3173A73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5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3079C-510E-4C06-BCDB-F3173A732C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1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F7AF-B19C-43B2-BB53-7FD96B9BC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D84D4-D8DB-43D3-A8BF-82EFB5BC1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4948F-978B-4A61-84CB-71717B8D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91CF3-38B3-4594-9BEB-BD31659A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A14FD-6FBD-4A2D-BFDC-BC72F816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184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DD4E-9DDF-4699-99FB-4EFB730D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A4C45-E0DF-4581-B1E2-D9427B493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DFB2A-0DAF-4AA5-800E-BFEC381F8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95FF0-AD3D-4B44-91E7-719393E1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3258A-F753-45A5-8FEE-DE07C9D0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7282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B88ABB-01F3-48B2-8F17-C789BF25D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9911C-BA7A-485E-855F-53FD4B305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5CB5C-CC02-4F64-A0E7-4EDDDA5B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9E36-8AD6-4B9E-A1EA-20E76142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CA77B-E51D-49D6-AE4B-D46C7656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625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C597-428A-47ED-A3C2-B8E73EAB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73EE-3A79-439B-9B1A-9EC8BE366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CA4C5-EB14-4B78-859C-38712E3B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5FD88-9F4F-42AC-A13D-12096F719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AE378-A41D-4479-8639-E33F9DE1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222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A856-7250-49E2-9FDF-299AA993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9CE57-C11D-4D5E-8928-37DD321C7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0F6A-4A4D-4BF7-AF02-3ADC0F3E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28DDC-6211-4497-816F-A69898C3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FD62-062C-4E0D-9116-82249617E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537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0DD1-A4A5-4AA5-9F04-5953112C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25EE-85FB-4934-9A4E-87850BC81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2BB0A-E0D4-4801-A135-28D2994A1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856F1-7546-42FE-B027-6F5570D1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1C1DA-3952-4438-8C10-748DD247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4E756-1674-43BF-90BA-35DBA230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124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8BD5-DE62-4D3A-A65D-27695D4A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20E8E-2E3F-4DFC-B9AE-580E064DF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F3A7C-EA83-4FD3-94C1-D4C42A1EF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1A5E5-6791-457A-ADCB-6AEA3141B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A278AC-5719-4E58-92AB-E1DDEA9DB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6EE4F-A646-421A-A240-C915EDDB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A731E-EE45-4841-92D0-7B7D6E46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0AFF1-F0E4-4D66-A9A6-D69FAAC9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289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97A8-1544-40CB-8518-DAB3C43B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2EA6B8-83AC-4E33-B685-CE74F8D58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0E339-9F42-4669-AF31-6468065A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349D7-9140-481C-B94A-230EAB0E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515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912FE-A5CB-4177-92A2-50A2BBD6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C8880-0879-41C1-9904-3BA12180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E1D8D-B7D0-4103-93A3-4DC9AA14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250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B567-F617-4F47-AC3F-7DD1D59D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5C94-42CE-4D02-8C3A-C0ED7786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0BE45-CC75-4469-9E1E-D02D594DF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F8C02-A60A-4E3A-9212-392DCCF0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60763-A61B-4E88-845E-F9B91064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945E9-F454-4286-9A4A-2330B862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809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5EBA-4D29-47AA-B928-919E26D32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38B8B-67C1-4937-B009-A69F4C235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97E7E-3CA5-4346-B50C-7438A4039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70EBA-3723-4813-ACC4-84896222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DC5E4-A83A-4726-B324-7A2E424D2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476FB-F433-4323-B462-25E99180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926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56985-D49D-4C55-94F0-842F44F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3EA77-4FB6-457E-8855-E4F513517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D382D-97B2-43BE-ABE2-0B424A74F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41DB8-78D2-473A-B158-32E7FAAB60F9}" type="datetimeFigureOut">
              <a:rPr lang="en-SG" smtClean="0"/>
              <a:t>9/4/2019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6C084-A665-4E03-9CA0-CED5F7E05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C6BA4-E5B1-4F4E-BF0B-267900C03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B2B6D-8419-48C4-9B84-8D3CB530FD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478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3.svg"/><Relationship Id="rId9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sv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32.png"/><Relationship Id="rId5" Type="http://schemas.openxmlformats.org/officeDocument/2006/relationships/image" Target="../media/image28.svg"/><Relationship Id="rId10" Type="http://schemas.openxmlformats.org/officeDocument/2006/relationships/hyperlink" Target="http://wnzhang.net/share/rtb-papers/deep-ctr-display.pdf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12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28.svg"/><Relationship Id="rId4" Type="http://schemas.openxmlformats.org/officeDocument/2006/relationships/hyperlink" Target="http://wnzhang.net/share/rtb-papers/deep-ctr-display.pdf" TargetMode="External"/><Relationship Id="rId9" Type="http://schemas.openxmlformats.org/officeDocument/2006/relationships/image" Target="../media/image27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9.png"/><Relationship Id="rId4" Type="http://schemas.openxmlformats.org/officeDocument/2006/relationships/image" Target="../media/image38.svg"/><Relationship Id="rId9" Type="http://schemas.openxmlformats.org/officeDocument/2006/relationships/image" Target="../media/image4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8.png"/><Relationship Id="rId3" Type="http://schemas.openxmlformats.org/officeDocument/2006/relationships/image" Target="../media/image38.svg"/><Relationship Id="rId7" Type="http://schemas.openxmlformats.org/officeDocument/2006/relationships/image" Target="../media/image40.png"/><Relationship Id="rId12" Type="http://schemas.openxmlformats.org/officeDocument/2006/relationships/image" Target="../media/image47.svg"/><Relationship Id="rId17" Type="http://schemas.openxmlformats.org/officeDocument/2006/relationships/image" Target="../media/image9.png"/><Relationship Id="rId2" Type="http://schemas.openxmlformats.org/officeDocument/2006/relationships/image" Target="../media/image37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50.png"/><Relationship Id="rId10" Type="http://schemas.openxmlformats.org/officeDocument/2006/relationships/image" Target="../media/image43.sv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54.png"/><Relationship Id="rId18" Type="http://schemas.openxmlformats.org/officeDocument/2006/relationships/image" Target="../media/image49.svg"/><Relationship Id="rId3" Type="http://schemas.openxmlformats.org/officeDocument/2006/relationships/image" Target="../media/image38.svg"/><Relationship Id="rId21" Type="http://schemas.openxmlformats.org/officeDocument/2006/relationships/image" Target="../media/image9.png"/><Relationship Id="rId7" Type="http://schemas.openxmlformats.org/officeDocument/2006/relationships/image" Target="../media/image40.png"/><Relationship Id="rId12" Type="http://schemas.openxmlformats.org/officeDocument/2006/relationships/image" Target="../media/image53.svg"/><Relationship Id="rId17" Type="http://schemas.openxmlformats.org/officeDocument/2006/relationships/image" Target="../media/image48.png"/><Relationship Id="rId2" Type="http://schemas.openxmlformats.org/officeDocument/2006/relationships/image" Target="../media/image37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5" Type="http://schemas.openxmlformats.org/officeDocument/2006/relationships/image" Target="../media/image46.png"/><Relationship Id="rId10" Type="http://schemas.openxmlformats.org/officeDocument/2006/relationships/image" Target="../media/image43.sv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5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54.png"/><Relationship Id="rId18" Type="http://schemas.openxmlformats.org/officeDocument/2006/relationships/image" Target="../media/image49.svg"/><Relationship Id="rId3" Type="http://schemas.openxmlformats.org/officeDocument/2006/relationships/image" Target="../media/image38.svg"/><Relationship Id="rId21" Type="http://schemas.openxmlformats.org/officeDocument/2006/relationships/image" Target="../media/image9.png"/><Relationship Id="rId7" Type="http://schemas.openxmlformats.org/officeDocument/2006/relationships/image" Target="../media/image40.png"/><Relationship Id="rId12" Type="http://schemas.openxmlformats.org/officeDocument/2006/relationships/image" Target="../media/image53.svg"/><Relationship Id="rId17" Type="http://schemas.openxmlformats.org/officeDocument/2006/relationships/image" Target="../media/image48.png"/><Relationship Id="rId2" Type="http://schemas.openxmlformats.org/officeDocument/2006/relationships/image" Target="../media/image37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5" Type="http://schemas.openxmlformats.org/officeDocument/2006/relationships/image" Target="../media/image46.png"/><Relationship Id="rId10" Type="http://schemas.openxmlformats.org/officeDocument/2006/relationships/image" Target="../media/image43.sv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5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54.png"/><Relationship Id="rId18" Type="http://schemas.openxmlformats.org/officeDocument/2006/relationships/image" Target="../media/image49.svg"/><Relationship Id="rId3" Type="http://schemas.openxmlformats.org/officeDocument/2006/relationships/image" Target="../media/image38.svg"/><Relationship Id="rId21" Type="http://schemas.openxmlformats.org/officeDocument/2006/relationships/image" Target="../media/image9.png"/><Relationship Id="rId7" Type="http://schemas.openxmlformats.org/officeDocument/2006/relationships/image" Target="../media/image40.png"/><Relationship Id="rId12" Type="http://schemas.openxmlformats.org/officeDocument/2006/relationships/image" Target="../media/image53.svg"/><Relationship Id="rId17" Type="http://schemas.openxmlformats.org/officeDocument/2006/relationships/image" Target="../media/image48.png"/><Relationship Id="rId2" Type="http://schemas.openxmlformats.org/officeDocument/2006/relationships/image" Target="../media/image37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5" Type="http://schemas.openxmlformats.org/officeDocument/2006/relationships/image" Target="../media/image46.png"/><Relationship Id="rId10" Type="http://schemas.openxmlformats.org/officeDocument/2006/relationships/image" Target="../media/image43.sv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5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jpe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51.svg"/><Relationship Id="rId5" Type="http://schemas.openxmlformats.org/officeDocument/2006/relationships/image" Target="../media/image19.png"/><Relationship Id="rId10" Type="http://schemas.openxmlformats.org/officeDocument/2006/relationships/image" Target="../media/image50.png"/><Relationship Id="rId4" Type="http://schemas.openxmlformats.org/officeDocument/2006/relationships/image" Target="../media/image59.png"/><Relationship Id="rId9" Type="http://schemas.openxmlformats.org/officeDocument/2006/relationships/image" Target="../media/image4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63.png"/><Relationship Id="rId18" Type="http://schemas.openxmlformats.org/officeDocument/2006/relationships/image" Target="../media/image66.svg"/><Relationship Id="rId3" Type="http://schemas.openxmlformats.org/officeDocument/2006/relationships/image" Target="../media/image38.svg"/><Relationship Id="rId21" Type="http://schemas.openxmlformats.org/officeDocument/2006/relationships/image" Target="../media/image50.png"/><Relationship Id="rId7" Type="http://schemas.openxmlformats.org/officeDocument/2006/relationships/image" Target="../media/image40.png"/><Relationship Id="rId12" Type="http://schemas.openxmlformats.org/officeDocument/2006/relationships/image" Target="../media/image53.svg"/><Relationship Id="rId17" Type="http://schemas.openxmlformats.org/officeDocument/2006/relationships/image" Target="../media/image65.png"/><Relationship Id="rId25" Type="http://schemas.openxmlformats.org/officeDocument/2006/relationships/image" Target="../media/image9.png"/><Relationship Id="rId2" Type="http://schemas.openxmlformats.org/officeDocument/2006/relationships/image" Target="../media/image37.png"/><Relationship Id="rId16" Type="http://schemas.openxmlformats.org/officeDocument/2006/relationships/image" Target="../media/image47.sv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2.png"/><Relationship Id="rId24" Type="http://schemas.openxmlformats.org/officeDocument/2006/relationships/image" Target="../media/image68.svg"/><Relationship Id="rId5" Type="http://schemas.openxmlformats.org/officeDocument/2006/relationships/image" Target="../media/image44.png"/><Relationship Id="rId15" Type="http://schemas.openxmlformats.org/officeDocument/2006/relationships/image" Target="../media/image46.png"/><Relationship Id="rId23" Type="http://schemas.openxmlformats.org/officeDocument/2006/relationships/image" Target="../media/image67.png"/><Relationship Id="rId10" Type="http://schemas.openxmlformats.org/officeDocument/2006/relationships/image" Target="../media/image43.svg"/><Relationship Id="rId19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64.svg"/><Relationship Id="rId22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nzhang.net/share/rtb-papers/deep-ctr-display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D41523-D4B3-4543-9285-0DDBB88AE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4800" b="1" dirty="0"/>
              <a:t>Facebook Ad Benchmarking Tool</a:t>
            </a:r>
            <a:endParaRPr lang="en-SG" sz="48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797374-6D62-492D-84E5-FA76261D4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050004"/>
              </p:ext>
            </p:extLst>
          </p:nvPr>
        </p:nvGraphicFramePr>
        <p:xfrm>
          <a:off x="5863575" y="3509963"/>
          <a:ext cx="4204355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72222">
                  <a:extLst>
                    <a:ext uri="{9D8B030D-6E8A-4147-A177-3AD203B41FA5}">
                      <a16:colId xmlns:a16="http://schemas.microsoft.com/office/drawing/2014/main" val="925669816"/>
                    </a:ext>
                  </a:extLst>
                </a:gridCol>
                <a:gridCol w="187363">
                  <a:extLst>
                    <a:ext uri="{9D8B030D-6E8A-4147-A177-3AD203B41FA5}">
                      <a16:colId xmlns:a16="http://schemas.microsoft.com/office/drawing/2014/main" val="1319261176"/>
                    </a:ext>
                  </a:extLst>
                </a:gridCol>
                <a:gridCol w="944770">
                  <a:extLst>
                    <a:ext uri="{9D8B030D-6E8A-4147-A177-3AD203B41FA5}">
                      <a16:colId xmlns:a16="http://schemas.microsoft.com/office/drawing/2014/main" val="67767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cap="all" dirty="0">
                          <a:solidFill>
                            <a:sysClr val="windowText" lastClr="000000"/>
                          </a:solidFill>
                          <a:effectLst/>
                        </a:rPr>
                        <a:t>Edwin Tam Wei Ching</a:t>
                      </a:r>
                      <a:endParaRPr lang="en-US" sz="1000" b="1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cap="all" dirty="0">
                          <a:solidFill>
                            <a:sysClr val="windowText" lastClr="000000"/>
                          </a:solidFill>
                          <a:effectLst/>
                        </a:rPr>
                        <a:t>-</a:t>
                      </a:r>
                      <a:endParaRPr lang="en-US" sz="1000" b="1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strike="noStrike" cap="all" spc="0" dirty="0">
                          <a:solidFill>
                            <a:sysClr val="windowText" lastClr="000000"/>
                          </a:solidFill>
                          <a:effectLst/>
                        </a:rPr>
                        <a:t>A0178396J</a:t>
                      </a:r>
                      <a:endParaRPr lang="en-US" sz="1000" b="1" strike="noStrike" spc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065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cap="all" dirty="0">
                          <a:solidFill>
                            <a:sysClr val="windowText" lastClr="000000"/>
                          </a:solidFill>
                          <a:effectLst/>
                        </a:rPr>
                        <a:t>Lin Jun Liang</a:t>
                      </a:r>
                      <a:endParaRPr lang="en-US" sz="1000" b="1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cap="all" dirty="0">
                          <a:solidFill>
                            <a:sysClr val="windowText" lastClr="000000"/>
                          </a:solidFill>
                          <a:effectLst/>
                        </a:rPr>
                        <a:t>-</a:t>
                      </a:r>
                      <a:endParaRPr lang="en-US" sz="1000" b="1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200" b="1" strike="noStrike" cap="all" spc="0" dirty="0">
                          <a:solidFill>
                            <a:sysClr val="windowText" lastClr="000000"/>
                          </a:solidFill>
                          <a:effectLst/>
                        </a:rPr>
                        <a:t>A0178295M</a:t>
                      </a:r>
                      <a:endParaRPr lang="en-US" sz="1000" b="1" strike="noStrike" spc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890665"/>
                  </a:ext>
                </a:extLst>
              </a:tr>
            </a:tbl>
          </a:graphicData>
        </a:graphic>
      </p:graphicFrame>
      <p:pic>
        <p:nvPicPr>
          <p:cNvPr id="4" name="Picture 3" descr="Image result for construct digital">
            <a:extLst>
              <a:ext uri="{FF2B5EF4-FFF2-40B4-BE49-F238E27FC236}">
                <a16:creationId xmlns:a16="http://schemas.microsoft.com/office/drawing/2014/main" id="{E0493FD0-B331-4031-98BB-859F4A8F53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76" y="2209064"/>
            <a:ext cx="13684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age result for NUS ISS">
            <a:extLst>
              <a:ext uri="{FF2B5EF4-FFF2-40B4-BE49-F238E27FC236}">
                <a16:creationId xmlns:a16="http://schemas.microsoft.com/office/drawing/2014/main" id="{F7E3034A-411F-436C-B007-97EB5FC8AC8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/>
          <a:stretch/>
        </p:blipFill>
        <p:spPr bwMode="auto">
          <a:xfrm>
            <a:off x="2246619" y="2220635"/>
            <a:ext cx="1089157" cy="5363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402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46FAFE-D1F4-4495-ABF3-26AC3C84D0FD}"/>
              </a:ext>
            </a:extLst>
          </p:cNvPr>
          <p:cNvSpPr/>
          <p:nvPr/>
        </p:nvSpPr>
        <p:spPr>
          <a:xfrm>
            <a:off x="7848601" y="3867609"/>
            <a:ext cx="34906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Predict a close enough Cost-Per-Click (CPC) / Click-Through-Rate (CTR)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8B538-963C-4542-BA96-8D3D25AE41B3}"/>
              </a:ext>
            </a:extLst>
          </p:cNvPr>
          <p:cNvSpPr/>
          <p:nvPr/>
        </p:nvSpPr>
        <p:spPr>
          <a:xfrm>
            <a:off x="810985" y="3867609"/>
            <a:ext cx="34108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/>
              <a:t>Extract &amp; transform past data from social media platforms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655FF-1FDD-44F4-A88B-E033B0C1C836}"/>
              </a:ext>
            </a:extLst>
          </p:cNvPr>
          <p:cNvSpPr/>
          <p:nvPr/>
        </p:nvSpPr>
        <p:spPr>
          <a:xfrm>
            <a:off x="4796062" y="3766764"/>
            <a:ext cx="27060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/>
              <a:t>Extract ad features for prediction use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C92529-3BC3-4468-90D3-4F1A16A17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22" b="36222"/>
          <a:stretch/>
        </p:blipFill>
        <p:spPr>
          <a:xfrm>
            <a:off x="453344" y="1989694"/>
            <a:ext cx="11285311" cy="1645298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180B3D7-C32B-4EA9-97B6-4A2F48A62685}"/>
              </a:ext>
            </a:extLst>
          </p:cNvPr>
          <p:cNvSpPr/>
          <p:nvPr/>
        </p:nvSpPr>
        <p:spPr>
          <a:xfrm rot="5400000">
            <a:off x="2450529" y="1763820"/>
            <a:ext cx="131771" cy="3878943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227E082-A01F-4C1F-9AC1-2F274598F9DB}"/>
              </a:ext>
            </a:extLst>
          </p:cNvPr>
          <p:cNvSpPr/>
          <p:nvPr/>
        </p:nvSpPr>
        <p:spPr>
          <a:xfrm rot="5400000">
            <a:off x="6093161" y="2400941"/>
            <a:ext cx="131772" cy="2599874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A799DF4-7EA9-48E5-94B2-4502B4C1B769}"/>
              </a:ext>
            </a:extLst>
          </p:cNvPr>
          <p:cNvSpPr/>
          <p:nvPr/>
        </p:nvSpPr>
        <p:spPr>
          <a:xfrm rot="5400000">
            <a:off x="9528057" y="1845464"/>
            <a:ext cx="131772" cy="3715655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87A09-6990-4647-8D4D-8F02F67D89B6}"/>
              </a:ext>
            </a:extLst>
          </p:cNvPr>
          <p:cNvSpPr/>
          <p:nvPr/>
        </p:nvSpPr>
        <p:spPr>
          <a:xfrm>
            <a:off x="0" y="3867609"/>
            <a:ext cx="12112171" cy="16100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7275D5-858B-402E-B204-E2747E6ADC0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7" r="51044" b="11366"/>
          <a:stretch/>
        </p:blipFill>
        <p:spPr bwMode="auto">
          <a:xfrm>
            <a:off x="830473" y="4001795"/>
            <a:ext cx="1859205" cy="21242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4A0E70-0769-404F-9525-306A64287E66}"/>
              </a:ext>
            </a:extLst>
          </p:cNvPr>
          <p:cNvSpPr/>
          <p:nvPr/>
        </p:nvSpPr>
        <p:spPr>
          <a:xfrm>
            <a:off x="9724571" y="4740748"/>
            <a:ext cx="1377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>
                <a:solidFill>
                  <a:srgbClr val="1D2129"/>
                </a:solidFill>
                <a:latin typeface="Arial" panose="020B0604020202020204" pitchFamily="34" charset="0"/>
              </a:rPr>
              <a:t>CTR: 1.2%</a:t>
            </a:r>
          </a:p>
          <a:p>
            <a:r>
              <a:rPr lang="en-SG" b="1" dirty="0">
                <a:solidFill>
                  <a:srgbClr val="1D2129"/>
                </a:solidFill>
                <a:latin typeface="Arial" panose="020B0604020202020204" pitchFamily="34" charset="0"/>
              </a:rPr>
              <a:t>CPC: $0.45</a:t>
            </a:r>
            <a:endParaRPr lang="en-SG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D1FADF-4234-46F5-8AF5-D01C5D80E07F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4635931" y="5063913"/>
            <a:ext cx="5088640" cy="1"/>
          </a:xfrm>
          <a:prstGeom prst="straightConnector1">
            <a:avLst/>
          </a:prstGeom>
          <a:ln w="9525">
            <a:solidFill>
              <a:srgbClr val="F197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51EAC-5EDE-4970-9677-A902600F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227" y="4105496"/>
            <a:ext cx="1389704" cy="19168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Plus Sign 27">
            <a:extLst>
              <a:ext uri="{FF2B5EF4-FFF2-40B4-BE49-F238E27FC236}">
                <a16:creationId xmlns:a16="http://schemas.microsoft.com/office/drawing/2014/main" id="{F53A82AF-14F0-480F-B27E-41E69EFDA39F}"/>
              </a:ext>
            </a:extLst>
          </p:cNvPr>
          <p:cNvSpPr/>
          <p:nvPr/>
        </p:nvSpPr>
        <p:spPr>
          <a:xfrm>
            <a:off x="2701510" y="4797470"/>
            <a:ext cx="532884" cy="532884"/>
          </a:xfrm>
          <a:prstGeom prst="mathPlus">
            <a:avLst>
              <a:gd name="adj1" fmla="val 9234"/>
            </a:avLst>
          </a:prstGeom>
          <a:solidFill>
            <a:srgbClr val="F19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48CED-C9E7-4C5E-B1EA-7EBD60C718F7}"/>
              </a:ext>
            </a:extLst>
          </p:cNvPr>
          <p:cNvSpPr txBox="1"/>
          <p:nvPr/>
        </p:nvSpPr>
        <p:spPr>
          <a:xfrm>
            <a:off x="1587590" y="6126033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100" b="1" dirty="0"/>
              <a:t>Ad</a:t>
            </a:r>
            <a:endParaRPr lang="en-SG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D32D9B-63BB-4137-9A38-0F381FEEDA83}"/>
              </a:ext>
            </a:extLst>
          </p:cNvPr>
          <p:cNvSpPr txBox="1"/>
          <p:nvPr/>
        </p:nvSpPr>
        <p:spPr>
          <a:xfrm>
            <a:off x="3137226" y="6126033"/>
            <a:ext cx="14462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100" b="1" dirty="0"/>
              <a:t>Targeting parameters</a:t>
            </a:r>
            <a:endParaRPr lang="en-SG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875F6-B778-449A-BFA9-F08D7DD1C694}"/>
              </a:ext>
            </a:extLst>
          </p:cNvPr>
          <p:cNvSpPr txBox="1"/>
          <p:nvPr/>
        </p:nvSpPr>
        <p:spPr>
          <a:xfrm>
            <a:off x="7900987" y="2964943"/>
            <a:ext cx="1226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SVM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Neural Network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152260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0D34A-12C8-4FEE-AA80-757D18AEA878}"/>
              </a:ext>
            </a:extLst>
          </p:cNvPr>
          <p:cNvSpPr txBox="1"/>
          <p:nvPr/>
        </p:nvSpPr>
        <p:spPr>
          <a:xfrm>
            <a:off x="1189318" y="3902635"/>
            <a:ext cx="176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Context &amp; Knowledge</a:t>
            </a:r>
            <a:endParaRPr lang="en-S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8816B-9EF0-454E-A9B9-01ECB907BDB5}"/>
              </a:ext>
            </a:extLst>
          </p:cNvPr>
          <p:cNvSpPr txBox="1"/>
          <p:nvPr/>
        </p:nvSpPr>
        <p:spPr>
          <a:xfrm>
            <a:off x="4470400" y="3902634"/>
            <a:ext cx="246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Roles, Systems, &amp; Functions 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F185E-EC87-46FA-8B64-BE0B8F326531}"/>
              </a:ext>
            </a:extLst>
          </p:cNvPr>
          <p:cNvSpPr txBox="1"/>
          <p:nvPr/>
        </p:nvSpPr>
        <p:spPr>
          <a:xfrm>
            <a:off x="8540376" y="3902634"/>
            <a:ext cx="246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Intelligence &amp; Technical Architecture</a:t>
            </a:r>
            <a:endParaRPr lang="en-SG" b="1" dirty="0"/>
          </a:p>
        </p:txBody>
      </p:sp>
      <p:pic>
        <p:nvPicPr>
          <p:cNvPr id="1030" name="Picture 6" descr="Image result for knowledge icon color">
            <a:extLst>
              <a:ext uri="{FF2B5EF4-FFF2-40B4-BE49-F238E27FC236}">
                <a16:creationId xmlns:a16="http://schemas.microsoft.com/office/drawing/2014/main" id="{0DF94747-1328-45B7-A19F-711DEF1F1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62943" r="73703" b="11507"/>
          <a:stretch/>
        </p:blipFill>
        <p:spPr bwMode="auto">
          <a:xfrm>
            <a:off x="1384439" y="2734476"/>
            <a:ext cx="1372816" cy="11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78F432AE-2D08-4457-903F-F08E38DB9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724" y="2838750"/>
            <a:ext cx="959610" cy="9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51900AC1-BE80-4E23-B1E6-511A0EB87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051639" y="2700880"/>
            <a:ext cx="1299828" cy="10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88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0D34A-12C8-4FEE-AA80-757D18AEA878}"/>
              </a:ext>
            </a:extLst>
          </p:cNvPr>
          <p:cNvSpPr txBox="1"/>
          <p:nvPr/>
        </p:nvSpPr>
        <p:spPr>
          <a:xfrm>
            <a:off x="1189318" y="3902635"/>
            <a:ext cx="176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Context &amp; Knowledge</a:t>
            </a:r>
            <a:endParaRPr lang="en-S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8816B-9EF0-454E-A9B9-01ECB907BDB5}"/>
              </a:ext>
            </a:extLst>
          </p:cNvPr>
          <p:cNvSpPr txBox="1"/>
          <p:nvPr/>
        </p:nvSpPr>
        <p:spPr>
          <a:xfrm>
            <a:off x="4470400" y="3902634"/>
            <a:ext cx="246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Roles, Systems, &amp; Functions 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F185E-EC87-46FA-8B64-BE0B8F326531}"/>
              </a:ext>
            </a:extLst>
          </p:cNvPr>
          <p:cNvSpPr txBox="1"/>
          <p:nvPr/>
        </p:nvSpPr>
        <p:spPr>
          <a:xfrm>
            <a:off x="8540376" y="3902634"/>
            <a:ext cx="246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Intelligence &amp; Technical Architecture</a:t>
            </a:r>
            <a:endParaRPr lang="en-SG" b="1" dirty="0"/>
          </a:p>
        </p:txBody>
      </p:sp>
      <p:pic>
        <p:nvPicPr>
          <p:cNvPr id="1030" name="Picture 6" descr="Image result for knowledge icon color">
            <a:extLst>
              <a:ext uri="{FF2B5EF4-FFF2-40B4-BE49-F238E27FC236}">
                <a16:creationId xmlns:a16="http://schemas.microsoft.com/office/drawing/2014/main" id="{0DF94747-1328-45B7-A19F-711DEF1F1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62943" r="73703" b="11507"/>
          <a:stretch/>
        </p:blipFill>
        <p:spPr bwMode="auto">
          <a:xfrm>
            <a:off x="1384439" y="2734476"/>
            <a:ext cx="1372816" cy="11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78F432AE-2D08-4457-903F-F08E38DB9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724" y="2838750"/>
            <a:ext cx="959610" cy="9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51900AC1-BE80-4E23-B1E6-511A0EB87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051639" y="2700880"/>
            <a:ext cx="1299828" cy="10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41E4C5-69D2-4ADA-84D2-60BF875A3B46}"/>
              </a:ext>
            </a:extLst>
          </p:cNvPr>
          <p:cNvSpPr/>
          <p:nvPr/>
        </p:nvSpPr>
        <p:spPr>
          <a:xfrm>
            <a:off x="3943350" y="1924050"/>
            <a:ext cx="8248650" cy="35750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57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0DEFA-456E-4606-BB3C-37CBAD46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1" y="0"/>
            <a:ext cx="990602" cy="1069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69B2B6-05F3-4D2C-88FF-33BC151EE9A5}"/>
              </a:ext>
            </a:extLst>
          </p:cNvPr>
          <p:cNvSpPr/>
          <p:nvPr/>
        </p:nvSpPr>
        <p:spPr>
          <a:xfrm>
            <a:off x="730250" y="3811012"/>
            <a:ext cx="474345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What goes into making and launching a Facebook ad </a:t>
            </a:r>
            <a:b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Indicated by repeated expositions of “the ad must have a headline”, “we must also take care of targeting” etc.; as well as our exploratory data analysis of Facebook ad data. </a:t>
            </a:r>
            <a:endParaRPr lang="en-SG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SG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The relationships are largely “part-of”; hence we will model this knowledge as a composition tree. </a:t>
            </a:r>
            <a:b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</a:rPr>
            </a:br>
            <a:endParaRPr lang="en-SG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DE363-84B4-4A96-949A-1845A9058EEA}"/>
              </a:ext>
            </a:extLst>
          </p:cNvPr>
          <p:cNvSpPr/>
          <p:nvPr/>
        </p:nvSpPr>
        <p:spPr>
          <a:xfrm>
            <a:off x="6965950" y="3811012"/>
            <a:ext cx="4813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Why an ad performs poorly (or well) </a:t>
            </a:r>
            <a:b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Not surprising considering that social media ad optimization is largely based on trial and error with some reverse-engineering taking place. In this case, the marketers are looking to hypothesize causes of ad performance. </a:t>
            </a:r>
          </a:p>
          <a:p>
            <a:pPr lvl="0">
              <a:spcAft>
                <a:spcPts val="0"/>
              </a:spcAft>
            </a:pP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Hence, we will model this knowledge as a cause tree.</a:t>
            </a:r>
            <a:endParaRPr lang="en-SG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7775-1654-49D5-A951-B5EA4D7B06E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7" t="11827" b="11360"/>
          <a:stretch/>
        </p:blipFill>
        <p:spPr bwMode="auto">
          <a:xfrm>
            <a:off x="1560688" y="1512704"/>
            <a:ext cx="1822450" cy="20047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450CAE-41AA-44D0-AFE3-C4C55D43710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7" b="-336"/>
          <a:stretch/>
        </p:blipFill>
        <p:spPr bwMode="auto">
          <a:xfrm>
            <a:off x="7175581" y="1512704"/>
            <a:ext cx="3455731" cy="222744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L-Shape 11">
            <a:extLst>
              <a:ext uri="{FF2B5EF4-FFF2-40B4-BE49-F238E27FC236}">
                <a16:creationId xmlns:a16="http://schemas.microsoft.com/office/drawing/2014/main" id="{A38D6B61-B2A8-4C02-AFC0-9ECF7A1AF8E9}"/>
              </a:ext>
            </a:extLst>
          </p:cNvPr>
          <p:cNvSpPr/>
          <p:nvPr/>
        </p:nvSpPr>
        <p:spPr>
          <a:xfrm rot="19263357">
            <a:off x="7790653" y="1081459"/>
            <a:ext cx="441379" cy="316393"/>
          </a:xfrm>
          <a:prstGeom prst="corner">
            <a:avLst>
              <a:gd name="adj1" fmla="val 28472"/>
              <a:gd name="adj2" fmla="val 2083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A920C327-F780-4471-BADD-A8C3DFFB912E}"/>
              </a:ext>
            </a:extLst>
          </p:cNvPr>
          <p:cNvSpPr/>
          <p:nvPr/>
        </p:nvSpPr>
        <p:spPr>
          <a:xfrm>
            <a:off x="9372600" y="977899"/>
            <a:ext cx="683314" cy="703776"/>
          </a:xfrm>
          <a:prstGeom prst="mathMultiply">
            <a:avLst>
              <a:gd name="adj1" fmla="val 131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2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34FFF2D-EE65-460A-8FD3-444E0C60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2" y="946309"/>
            <a:ext cx="11161980" cy="59220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5305C5-A1B1-42C8-A5F6-E7AAF3E8AA3B}"/>
              </a:ext>
            </a:extLst>
          </p:cNvPr>
          <p:cNvSpPr/>
          <p:nvPr/>
        </p:nvSpPr>
        <p:spPr>
          <a:xfrm>
            <a:off x="895351" y="115312"/>
            <a:ext cx="4743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What goes into making and launching a Facebook ad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7B8C2-402C-4EA3-BBA6-05EDF4C6E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1" y="0"/>
            <a:ext cx="990602" cy="10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14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D438088-BC0F-4F80-9942-34272F20E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86" t="56174"/>
          <a:stretch/>
        </p:blipFill>
        <p:spPr>
          <a:xfrm>
            <a:off x="-95251" y="1184750"/>
            <a:ext cx="12033734" cy="4951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5305C5-A1B1-42C8-A5F6-E7AAF3E8AA3B}"/>
              </a:ext>
            </a:extLst>
          </p:cNvPr>
          <p:cNvSpPr/>
          <p:nvPr/>
        </p:nvSpPr>
        <p:spPr>
          <a:xfrm>
            <a:off x="895351" y="115312"/>
            <a:ext cx="4743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What goes into making and launching a Facebook ad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7B8C2-402C-4EA3-BBA6-05EDF4C6E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1" y="0"/>
            <a:ext cx="990602" cy="10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44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5305C5-A1B1-42C8-A5F6-E7AAF3E8AA3B}"/>
              </a:ext>
            </a:extLst>
          </p:cNvPr>
          <p:cNvSpPr/>
          <p:nvPr/>
        </p:nvSpPr>
        <p:spPr>
          <a:xfrm>
            <a:off x="895351" y="115312"/>
            <a:ext cx="4743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Why an ad performs poorly (or well)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7B8C2-402C-4EA3-BBA6-05EDF4C6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1" y="0"/>
            <a:ext cx="990602" cy="10694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135792E-E71E-4CD3-9884-19C419C0D303}"/>
              </a:ext>
            </a:extLst>
          </p:cNvPr>
          <p:cNvGrpSpPr/>
          <p:nvPr/>
        </p:nvGrpSpPr>
        <p:grpSpPr>
          <a:xfrm>
            <a:off x="547689" y="700028"/>
            <a:ext cx="11188699" cy="6042660"/>
            <a:chOff x="465139" y="471488"/>
            <a:chExt cx="11188699" cy="6042660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0220BB9F-585D-415E-A187-3A229C9A44C1}"/>
                </a:ext>
              </a:extLst>
            </p:cNvPr>
            <p:cNvGraphicFramePr/>
            <p:nvPr>
              <p:extLst/>
            </p:nvPr>
          </p:nvGraphicFramePr>
          <p:xfrm>
            <a:off x="509588" y="471488"/>
            <a:ext cx="11144250" cy="56668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1E9135-9EC8-4A9E-A9DE-B598665098E8}"/>
                </a:ext>
              </a:extLst>
            </p:cNvPr>
            <p:cNvGrpSpPr/>
            <p:nvPr/>
          </p:nvGrpSpPr>
          <p:grpSpPr>
            <a:xfrm>
              <a:off x="465139" y="5182410"/>
              <a:ext cx="1014408" cy="1331738"/>
              <a:chOff x="509588" y="4859283"/>
              <a:chExt cx="1407179" cy="184737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0D24169-739B-4C70-95E0-C89E3D8095BD}"/>
                  </a:ext>
                </a:extLst>
              </p:cNvPr>
              <p:cNvGrpSpPr/>
              <p:nvPr/>
            </p:nvGrpSpPr>
            <p:grpSpPr>
              <a:xfrm>
                <a:off x="509588" y="5311024"/>
                <a:ext cx="1407179" cy="1395635"/>
                <a:chOff x="8470902" y="-887411"/>
                <a:chExt cx="1407179" cy="1395635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AF1CA9D-605B-49A0-A8AD-44F253A69183}"/>
                    </a:ext>
                  </a:extLst>
                </p:cNvPr>
                <p:cNvCxnSpPr>
                  <a:cxnSpLocks/>
                  <a:stCxn id="19" idx="2"/>
                  <a:endCxn id="17" idx="0"/>
                </p:cNvCxnSpPr>
                <p:nvPr/>
              </p:nvCxnSpPr>
              <p:spPr>
                <a:xfrm>
                  <a:off x="8896350" y="-461965"/>
                  <a:ext cx="0" cy="544743"/>
                </a:xfrm>
                <a:prstGeom prst="line">
                  <a:avLst/>
                </a:prstGeom>
                <a:ln w="19050"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281BF6-8D1B-4D44-AA7C-79ECB20EC849}"/>
                    </a:ext>
                  </a:extLst>
                </p:cNvPr>
                <p:cNvSpPr txBox="1"/>
                <p:nvPr/>
              </p:nvSpPr>
              <p:spPr>
                <a:xfrm flipH="1">
                  <a:off x="8896350" y="-526310"/>
                  <a:ext cx="981731" cy="5977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100" b="1" dirty="0"/>
                    <a:t>Caused by</a:t>
                  </a:r>
                  <a:endParaRPr lang="en-SG" sz="1100" b="1" dirty="0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36DC9AF5-8FFE-4553-8F51-E2F581554321}"/>
                    </a:ext>
                  </a:extLst>
                </p:cNvPr>
                <p:cNvGrpSpPr/>
                <p:nvPr/>
              </p:nvGrpSpPr>
              <p:grpSpPr>
                <a:xfrm>
                  <a:off x="8470902" y="-887411"/>
                  <a:ext cx="850896" cy="425446"/>
                  <a:chOff x="7985138" y="1298716"/>
                  <a:chExt cx="1231956" cy="615973"/>
                </a:xfrm>
                <a:solidFill>
                  <a:schemeClr val="accent2"/>
                </a:solidFill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58B59C6-4F1E-4EBF-AC52-E15EB4E39449}"/>
                      </a:ext>
                    </a:extLst>
                  </p:cNvPr>
                  <p:cNvSpPr/>
                  <p:nvPr/>
                </p:nvSpPr>
                <p:spPr>
                  <a:xfrm>
                    <a:off x="7985138" y="1298716"/>
                    <a:ext cx="1231956" cy="615973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5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2A7316E-B2CA-4FC1-9C46-09E74EE1AB32}"/>
                      </a:ext>
                    </a:extLst>
                  </p:cNvPr>
                  <p:cNvSpPr txBox="1"/>
                  <p:nvPr/>
                </p:nvSpPr>
                <p:spPr>
                  <a:xfrm>
                    <a:off x="7985138" y="1298716"/>
                    <a:ext cx="1231956" cy="615973"/>
                  </a:xfrm>
                  <a:prstGeom prst="rect">
                    <a:avLst/>
                  </a:prstGeom>
                  <a:grp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6350" tIns="6350" rIns="6350" bIns="6350" numCol="1" spcCol="1270" anchor="ctr" anchorCtr="0">
                    <a:noAutofit/>
                  </a:bodyPr>
                  <a:lstStyle/>
                  <a:p>
                    <a:pPr marL="0" lvl="0" indent="0" algn="ctr" defTabSz="4445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AU" sz="900" b="1" dirty="0"/>
                      <a:t>Observation</a:t>
                    </a:r>
                    <a:endParaRPr lang="en-SG" sz="900" b="1" kern="1200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D33A37A-EC33-4A54-A2D8-595112243C36}"/>
                    </a:ext>
                  </a:extLst>
                </p:cNvPr>
                <p:cNvGrpSpPr/>
                <p:nvPr/>
              </p:nvGrpSpPr>
              <p:grpSpPr>
                <a:xfrm>
                  <a:off x="8470902" y="82778"/>
                  <a:ext cx="850896" cy="425446"/>
                  <a:chOff x="7985138" y="1298716"/>
                  <a:chExt cx="1231956" cy="615973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25D8D76-8F6D-4781-99B7-7D0612E32EE8}"/>
                      </a:ext>
                    </a:extLst>
                  </p:cNvPr>
                  <p:cNvSpPr/>
                  <p:nvPr/>
                </p:nvSpPr>
                <p:spPr>
                  <a:xfrm>
                    <a:off x="7985138" y="1298716"/>
                    <a:ext cx="1231956" cy="615973"/>
                  </a:xfrm>
                  <a:prstGeom prst="rect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5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5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8D6919C-72BA-4D32-B894-1A0A8FF7B23F}"/>
                      </a:ext>
                    </a:extLst>
                  </p:cNvPr>
                  <p:cNvSpPr txBox="1"/>
                  <p:nvPr/>
                </p:nvSpPr>
                <p:spPr>
                  <a:xfrm>
                    <a:off x="7985138" y="1298716"/>
                    <a:ext cx="1231956" cy="61597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6350" tIns="6350" rIns="6350" bIns="6350" numCol="1" spcCol="1270" anchor="ctr" anchorCtr="0">
                    <a:noAutofit/>
                  </a:bodyPr>
                  <a:lstStyle/>
                  <a:p>
                    <a:pPr marL="0" lvl="0" indent="0" algn="ctr" defTabSz="4445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AU" sz="900" b="1" dirty="0"/>
                      <a:t>Reason</a:t>
                    </a:r>
                    <a:endParaRPr lang="en-SG" sz="900" b="1" kern="1200" dirty="0"/>
                  </a:p>
                </p:txBody>
              </p:sp>
            </p:grp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7C888A-9B9B-42A2-87C3-6F04A1334851}"/>
                  </a:ext>
                </a:extLst>
              </p:cNvPr>
              <p:cNvSpPr txBox="1"/>
              <p:nvPr/>
            </p:nvSpPr>
            <p:spPr>
              <a:xfrm flipH="1">
                <a:off x="509588" y="4859283"/>
                <a:ext cx="1072453" cy="384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200" b="1" dirty="0"/>
                  <a:t>Legend</a:t>
                </a:r>
                <a:endParaRPr lang="en-SG" sz="1200" b="1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BB4E87-BD73-4FB4-8A16-947E04D9BCA7}"/>
                </a:ext>
              </a:extLst>
            </p:cNvPr>
            <p:cNvSpPr txBox="1"/>
            <p:nvPr/>
          </p:nvSpPr>
          <p:spPr>
            <a:xfrm>
              <a:off x="1672258" y="5406693"/>
              <a:ext cx="65573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/>
                <a:t>Causes of poor ad performance is largely due to Budget, Targeting, and Ad Creatives. </a:t>
              </a:r>
            </a:p>
            <a:p>
              <a:r>
                <a:rPr lang="en-AU" sz="1400" dirty="0"/>
                <a:t>The Cause Tree (as it is laid out now) suggests that there is just 1 root cause, but in reality there are likely to be combinations of causes across budget, targeting, and creatives.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974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0D34A-12C8-4FEE-AA80-757D18AEA878}"/>
              </a:ext>
            </a:extLst>
          </p:cNvPr>
          <p:cNvSpPr txBox="1"/>
          <p:nvPr/>
        </p:nvSpPr>
        <p:spPr>
          <a:xfrm>
            <a:off x="1189318" y="3902635"/>
            <a:ext cx="176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Context &amp; Knowledge</a:t>
            </a:r>
            <a:endParaRPr lang="en-S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8816B-9EF0-454E-A9B9-01ECB907BDB5}"/>
              </a:ext>
            </a:extLst>
          </p:cNvPr>
          <p:cNvSpPr txBox="1"/>
          <p:nvPr/>
        </p:nvSpPr>
        <p:spPr>
          <a:xfrm>
            <a:off x="4470400" y="3902634"/>
            <a:ext cx="246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Roles, Systems, &amp; Functions 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F185E-EC87-46FA-8B64-BE0B8F326531}"/>
              </a:ext>
            </a:extLst>
          </p:cNvPr>
          <p:cNvSpPr txBox="1"/>
          <p:nvPr/>
        </p:nvSpPr>
        <p:spPr>
          <a:xfrm>
            <a:off x="8540376" y="3902634"/>
            <a:ext cx="246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Intelligence &amp; Technical Architecture</a:t>
            </a:r>
            <a:endParaRPr lang="en-SG" b="1" dirty="0"/>
          </a:p>
        </p:txBody>
      </p:sp>
      <p:pic>
        <p:nvPicPr>
          <p:cNvPr id="1030" name="Picture 6" descr="Image result for knowledge icon color">
            <a:extLst>
              <a:ext uri="{FF2B5EF4-FFF2-40B4-BE49-F238E27FC236}">
                <a16:creationId xmlns:a16="http://schemas.microsoft.com/office/drawing/2014/main" id="{0DF94747-1328-45B7-A19F-711DEF1F1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62943" r="73703" b="11507"/>
          <a:stretch/>
        </p:blipFill>
        <p:spPr bwMode="auto">
          <a:xfrm>
            <a:off x="1384439" y="2734476"/>
            <a:ext cx="1372816" cy="11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78F432AE-2D08-4457-903F-F08E38DB9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724" y="2838750"/>
            <a:ext cx="959610" cy="9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51900AC1-BE80-4E23-B1E6-511A0EB87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051639" y="2700880"/>
            <a:ext cx="1299828" cy="10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41E4C5-69D2-4ADA-84D2-60BF875A3B46}"/>
              </a:ext>
            </a:extLst>
          </p:cNvPr>
          <p:cNvSpPr/>
          <p:nvPr/>
        </p:nvSpPr>
        <p:spPr>
          <a:xfrm>
            <a:off x="7353300" y="1924050"/>
            <a:ext cx="4838700" cy="35750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6B769-4E1D-484F-B708-0AE5669EEF69}"/>
              </a:ext>
            </a:extLst>
          </p:cNvPr>
          <p:cNvSpPr/>
          <p:nvPr/>
        </p:nvSpPr>
        <p:spPr>
          <a:xfrm>
            <a:off x="72284" y="1701800"/>
            <a:ext cx="4283816" cy="35750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649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D980E225-7C8B-4C58-8B0C-EAC5433C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937" y="2406883"/>
            <a:ext cx="914400" cy="914400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BBC3EBA9-2DA7-419B-8640-871528F07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529" y="3657851"/>
            <a:ext cx="873808" cy="87380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4AED159-7934-4592-BE2C-225F8E321BB0}"/>
              </a:ext>
            </a:extLst>
          </p:cNvPr>
          <p:cNvGrpSpPr/>
          <p:nvPr/>
        </p:nvGrpSpPr>
        <p:grpSpPr>
          <a:xfrm>
            <a:off x="0" y="44540"/>
            <a:ext cx="1056021" cy="938075"/>
            <a:chOff x="28061" y="510"/>
            <a:chExt cx="1056021" cy="938075"/>
          </a:xfrm>
        </p:grpSpPr>
        <p:pic>
          <p:nvPicPr>
            <p:cNvPr id="21" name="Picture 10" descr="Related image">
              <a:extLst>
                <a:ext uri="{FF2B5EF4-FFF2-40B4-BE49-F238E27FC236}">
                  <a16:creationId xmlns:a16="http://schemas.microsoft.com/office/drawing/2014/main" id="{574D2FEB-160A-47AF-A999-9CC04D5DF5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84013" y="510"/>
              <a:ext cx="619531" cy="523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155B96-BC11-4761-947D-4A951FBAD0B1}"/>
                </a:ext>
              </a:extLst>
            </p:cNvPr>
            <p:cNvSpPr txBox="1"/>
            <p:nvPr/>
          </p:nvSpPr>
          <p:spPr>
            <a:xfrm>
              <a:off x="28061" y="523087"/>
              <a:ext cx="10560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Roles, Systems, &amp; Functions </a:t>
              </a:r>
              <a:endParaRPr lang="en-SG" sz="1050" b="1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E4B2EB3-A198-46CC-98C4-24D6D5A36F58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SG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Systems Functions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A90D74-55DC-450E-9FB4-F13A23E49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539007"/>
              </p:ext>
            </p:extLst>
          </p:nvPr>
        </p:nvGraphicFramePr>
        <p:xfrm>
          <a:off x="1986924" y="1892872"/>
          <a:ext cx="7929561" cy="30267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5851">
                  <a:extLst>
                    <a:ext uri="{9D8B030D-6E8A-4147-A177-3AD203B41FA5}">
                      <a16:colId xmlns:a16="http://schemas.microsoft.com/office/drawing/2014/main" val="3417574222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73534020"/>
                    </a:ext>
                  </a:extLst>
                </a:gridCol>
                <a:gridCol w="1120149">
                  <a:extLst>
                    <a:ext uri="{9D8B030D-6E8A-4147-A177-3AD203B41FA5}">
                      <a16:colId xmlns:a16="http://schemas.microsoft.com/office/drawing/2014/main" val="4188633842"/>
                    </a:ext>
                  </a:extLst>
                </a:gridCol>
                <a:gridCol w="2037768">
                  <a:extLst>
                    <a:ext uri="{9D8B030D-6E8A-4147-A177-3AD203B41FA5}">
                      <a16:colId xmlns:a16="http://schemas.microsoft.com/office/drawing/2014/main" val="944739776"/>
                    </a:ext>
                  </a:extLst>
                </a:gridCol>
                <a:gridCol w="2500893">
                  <a:extLst>
                    <a:ext uri="{9D8B030D-6E8A-4147-A177-3AD203B41FA5}">
                      <a16:colId xmlns:a16="http://schemas.microsoft.com/office/drawing/2014/main" val="4189998565"/>
                    </a:ext>
                  </a:extLst>
                </a:gridCol>
              </a:tblGrid>
              <a:tr h="359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User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Role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Frequency of Use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Security/Access Features Used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Additional Notes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1452557"/>
                  </a:ext>
                </a:extLst>
              </a:tr>
              <a:tr h="1064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Digital media planners / in-house marketing executive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Plans &amp; Executes ad campaigns for brand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At least 1 per day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>
                          <a:effectLst/>
                        </a:rPr>
                        <a:t>Upload Ads + parameters</a:t>
                      </a:r>
                      <a:endParaRPr lang="en-SG" sz="160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>
                          <a:effectLst/>
                        </a:rPr>
                        <a:t>Get CTR or CPC prediction</a:t>
                      </a:r>
                      <a:endParaRPr lang="en-SG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Future versions: ad improvement pointers, current position in benchmarks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1043675"/>
                  </a:ext>
                </a:extLst>
              </a:tr>
              <a:tr h="14525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System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Advisor that helps users forecast ad performance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Access Facebook Ad manager</a:t>
                      </a:r>
                      <a:endParaRPr lang="en-SG" sz="16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Access historical database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Future versions: automatic link up with social media platforms; recommendation engine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0310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709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D980E225-7C8B-4C58-8B0C-EAC5433C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061" y="1087670"/>
            <a:ext cx="914400" cy="914400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BBC3EBA9-2DA7-419B-8640-871528F07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067" y="1752851"/>
            <a:ext cx="576743" cy="5767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0B7CF5-9FBB-4347-8CE9-CE50117ECEBA}"/>
              </a:ext>
            </a:extLst>
          </p:cNvPr>
          <p:cNvSpPr/>
          <p:nvPr/>
        </p:nvSpPr>
        <p:spPr>
          <a:xfrm>
            <a:off x="1579927" y="1355739"/>
            <a:ext cx="995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“I can input my ad image so that I get to know the potential CTR and CPC for the ad image I provided”</a:t>
            </a:r>
            <a:endParaRPr lang="en-GB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DBEAA-03AB-455D-BBA6-AB20B45336BA}"/>
              </a:ext>
            </a:extLst>
          </p:cNvPr>
          <p:cNvSpPr/>
          <p:nvPr/>
        </p:nvSpPr>
        <p:spPr>
          <a:xfrm>
            <a:off x="6305247" y="1794958"/>
            <a:ext cx="4393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Allow the user to upload the image</a:t>
            </a:r>
          </a:p>
          <a:p>
            <a:pPr algn="r"/>
            <a:r>
              <a:rPr lang="en-US" sz="1200" dirty="0"/>
              <a:t>Produce a prediction result based on the upload </a:t>
            </a:r>
            <a:endParaRPr lang="en-GB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AED159-7934-4592-BE2C-225F8E321BB0}"/>
              </a:ext>
            </a:extLst>
          </p:cNvPr>
          <p:cNvGrpSpPr/>
          <p:nvPr/>
        </p:nvGrpSpPr>
        <p:grpSpPr>
          <a:xfrm>
            <a:off x="0" y="44540"/>
            <a:ext cx="1056021" cy="938075"/>
            <a:chOff x="28061" y="510"/>
            <a:chExt cx="1056021" cy="938075"/>
          </a:xfrm>
        </p:grpSpPr>
        <p:pic>
          <p:nvPicPr>
            <p:cNvPr id="21" name="Picture 10" descr="Related image">
              <a:extLst>
                <a:ext uri="{FF2B5EF4-FFF2-40B4-BE49-F238E27FC236}">
                  <a16:creationId xmlns:a16="http://schemas.microsoft.com/office/drawing/2014/main" id="{574D2FEB-160A-47AF-A999-9CC04D5DF5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84013" y="510"/>
              <a:ext cx="619531" cy="523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155B96-BC11-4761-947D-4A951FBAD0B1}"/>
                </a:ext>
              </a:extLst>
            </p:cNvPr>
            <p:cNvSpPr txBox="1"/>
            <p:nvPr/>
          </p:nvSpPr>
          <p:spPr>
            <a:xfrm>
              <a:off x="28061" y="523087"/>
              <a:ext cx="10560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Roles, Systems, &amp; Functions </a:t>
              </a:r>
              <a:endParaRPr lang="en-SG" sz="1050" b="1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E4B2EB3-A198-46CC-98C4-24D6D5A36F58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SG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Systems Functions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18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356CA3-17A6-411F-9E8F-584916728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738188"/>
            <a:ext cx="10715625" cy="5438775"/>
          </a:xfrm>
        </p:spPr>
        <p:txBody>
          <a:bodyPr anchor="ctr"/>
          <a:lstStyle/>
          <a:p>
            <a:pPr marL="0" indent="0">
              <a:buNone/>
            </a:pPr>
            <a:r>
              <a:rPr lang="en-AU" b="1" dirty="0"/>
              <a:t>Here’s a question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235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D980E225-7C8B-4C58-8B0C-EAC5433C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061" y="1087670"/>
            <a:ext cx="914400" cy="914400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BBC3EBA9-2DA7-419B-8640-871528F07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067" y="1752851"/>
            <a:ext cx="576743" cy="5767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0B7CF5-9FBB-4347-8CE9-CE50117ECEBA}"/>
              </a:ext>
            </a:extLst>
          </p:cNvPr>
          <p:cNvSpPr/>
          <p:nvPr/>
        </p:nvSpPr>
        <p:spPr>
          <a:xfrm>
            <a:off x="1579927" y="1355739"/>
            <a:ext cx="995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“I can input my ad image so that I get to know the potential CTR and CPC for the ad image I provided”</a:t>
            </a:r>
            <a:endParaRPr lang="en-GB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DBEAA-03AB-455D-BBA6-AB20B45336BA}"/>
              </a:ext>
            </a:extLst>
          </p:cNvPr>
          <p:cNvSpPr/>
          <p:nvPr/>
        </p:nvSpPr>
        <p:spPr>
          <a:xfrm>
            <a:off x="6305247" y="1794958"/>
            <a:ext cx="4393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Allow the user to upload the image</a:t>
            </a:r>
          </a:p>
          <a:p>
            <a:pPr algn="r"/>
            <a:r>
              <a:rPr lang="en-US" sz="1200" dirty="0"/>
              <a:t>Produce a prediction result based on the upload </a:t>
            </a:r>
            <a:endParaRPr lang="en-GB" sz="1200" dirty="0"/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DEAE73AB-9F64-4725-A1D3-B03D2321C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061" y="2858634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E540C1-0BE8-4F8E-9B40-54B4E786598B}"/>
              </a:ext>
            </a:extLst>
          </p:cNvPr>
          <p:cNvSpPr/>
          <p:nvPr/>
        </p:nvSpPr>
        <p:spPr>
          <a:xfrm>
            <a:off x="1579927" y="3221215"/>
            <a:ext cx="9695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“I can add on more images with actual campaign performance so that I can get better prediction”</a:t>
            </a:r>
            <a:endParaRPr lang="en-GB" i="1" dirty="0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22B5A38C-1C26-4A90-B87B-C4286128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067" y="3752515"/>
            <a:ext cx="576743" cy="5767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3DA05-11FB-4EA6-B94B-3FEBB213C60A}"/>
              </a:ext>
            </a:extLst>
          </p:cNvPr>
          <p:cNvSpPr/>
          <p:nvPr/>
        </p:nvSpPr>
        <p:spPr>
          <a:xfrm>
            <a:off x="5943727" y="3625389"/>
            <a:ext cx="4755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Allow user to enter the location of the image and the actual performance</a:t>
            </a:r>
          </a:p>
          <a:p>
            <a:pPr algn="r"/>
            <a:r>
              <a:rPr lang="en-US" sz="1200" dirty="0"/>
              <a:t>Extract features from new images provided by user</a:t>
            </a:r>
          </a:p>
          <a:p>
            <a:pPr algn="r"/>
            <a:r>
              <a:rPr lang="en-US" sz="1200" dirty="0"/>
              <a:t>Use new features to re-train existing models</a:t>
            </a:r>
          </a:p>
          <a:p>
            <a:pPr algn="r"/>
            <a:r>
              <a:rPr lang="en-US" sz="1200" dirty="0"/>
              <a:t>New models to be redeployed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AED159-7934-4592-BE2C-225F8E321BB0}"/>
              </a:ext>
            </a:extLst>
          </p:cNvPr>
          <p:cNvGrpSpPr/>
          <p:nvPr/>
        </p:nvGrpSpPr>
        <p:grpSpPr>
          <a:xfrm>
            <a:off x="0" y="44540"/>
            <a:ext cx="1056021" cy="938075"/>
            <a:chOff x="28061" y="510"/>
            <a:chExt cx="1056021" cy="938075"/>
          </a:xfrm>
        </p:grpSpPr>
        <p:pic>
          <p:nvPicPr>
            <p:cNvPr id="21" name="Picture 10" descr="Related image">
              <a:extLst>
                <a:ext uri="{FF2B5EF4-FFF2-40B4-BE49-F238E27FC236}">
                  <a16:creationId xmlns:a16="http://schemas.microsoft.com/office/drawing/2014/main" id="{574D2FEB-160A-47AF-A999-9CC04D5DF5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84013" y="510"/>
              <a:ext cx="619531" cy="523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155B96-BC11-4761-947D-4A951FBAD0B1}"/>
                </a:ext>
              </a:extLst>
            </p:cNvPr>
            <p:cNvSpPr txBox="1"/>
            <p:nvPr/>
          </p:nvSpPr>
          <p:spPr>
            <a:xfrm>
              <a:off x="28061" y="523087"/>
              <a:ext cx="10560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Roles, Systems, &amp; Functions </a:t>
              </a:r>
              <a:endParaRPr lang="en-SG" sz="1050" b="1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E4B2EB3-A198-46CC-98C4-24D6D5A36F58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SG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Systems Functions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58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D980E225-7C8B-4C58-8B0C-EAC5433C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061" y="1087670"/>
            <a:ext cx="914400" cy="914400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BBC3EBA9-2DA7-419B-8640-871528F07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067" y="1752851"/>
            <a:ext cx="576743" cy="5767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0B7CF5-9FBB-4347-8CE9-CE50117ECEBA}"/>
              </a:ext>
            </a:extLst>
          </p:cNvPr>
          <p:cNvSpPr/>
          <p:nvPr/>
        </p:nvSpPr>
        <p:spPr>
          <a:xfrm>
            <a:off x="1579927" y="1355739"/>
            <a:ext cx="995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“I can input my ad image so that I get to know the potential CTR and CPC for the ad image I provided”</a:t>
            </a:r>
            <a:endParaRPr lang="en-GB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DBEAA-03AB-455D-BBA6-AB20B45336BA}"/>
              </a:ext>
            </a:extLst>
          </p:cNvPr>
          <p:cNvSpPr/>
          <p:nvPr/>
        </p:nvSpPr>
        <p:spPr>
          <a:xfrm>
            <a:off x="6305247" y="1794958"/>
            <a:ext cx="4393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Allow the user to upload the image</a:t>
            </a:r>
          </a:p>
          <a:p>
            <a:pPr algn="r"/>
            <a:r>
              <a:rPr lang="en-US" sz="1200" dirty="0"/>
              <a:t>Produce a prediction result based on the upload </a:t>
            </a:r>
            <a:endParaRPr lang="en-GB" sz="1200" dirty="0"/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DEAE73AB-9F64-4725-A1D3-B03D2321C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061" y="2858634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E540C1-0BE8-4F8E-9B40-54B4E786598B}"/>
              </a:ext>
            </a:extLst>
          </p:cNvPr>
          <p:cNvSpPr/>
          <p:nvPr/>
        </p:nvSpPr>
        <p:spPr>
          <a:xfrm>
            <a:off x="1579927" y="3221215"/>
            <a:ext cx="9695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“I can add on more images with actual campaign performance so that I can get better prediction”</a:t>
            </a:r>
            <a:endParaRPr lang="en-GB" i="1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A48CC5AA-1D01-47DC-ADFC-613D51B2D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061" y="4938887"/>
            <a:ext cx="914400" cy="914400"/>
          </a:xfrm>
          <a:prstGeom prst="rect">
            <a:avLst/>
          </a:prstGeom>
        </p:spPr>
      </p:pic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22B5A38C-1C26-4A90-B87B-C4286128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067" y="3752515"/>
            <a:ext cx="576743" cy="5767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3DA05-11FB-4EA6-B94B-3FEBB213C60A}"/>
              </a:ext>
            </a:extLst>
          </p:cNvPr>
          <p:cNvSpPr/>
          <p:nvPr/>
        </p:nvSpPr>
        <p:spPr>
          <a:xfrm>
            <a:off x="5943727" y="3625389"/>
            <a:ext cx="4755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Allow user to enter the location of the image and the actual performance</a:t>
            </a:r>
          </a:p>
          <a:p>
            <a:pPr algn="r"/>
            <a:r>
              <a:rPr lang="en-US" sz="1200" dirty="0"/>
              <a:t>Extract features from new images provided by user</a:t>
            </a:r>
          </a:p>
          <a:p>
            <a:pPr algn="r"/>
            <a:r>
              <a:rPr lang="en-US" sz="1200" dirty="0"/>
              <a:t>Use new features to re-train existing models</a:t>
            </a:r>
          </a:p>
          <a:p>
            <a:pPr algn="r"/>
            <a:r>
              <a:rPr lang="en-US" sz="1200" dirty="0"/>
              <a:t>New models to be redeployed</a:t>
            </a:r>
          </a:p>
        </p:txBody>
      </p:sp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4D9F4363-059E-49C5-BC8A-762337081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067" y="5759350"/>
            <a:ext cx="576743" cy="5767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B8C104-E04A-4D20-9E15-9E7C70BA697B}"/>
              </a:ext>
            </a:extLst>
          </p:cNvPr>
          <p:cNvSpPr/>
          <p:nvPr/>
        </p:nvSpPr>
        <p:spPr>
          <a:xfrm>
            <a:off x="7299320" y="5632222"/>
            <a:ext cx="33715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Connect to cloud storage and locate new data daily</a:t>
            </a:r>
          </a:p>
          <a:p>
            <a:pPr algn="r"/>
            <a:r>
              <a:rPr lang="en-US" sz="1200" dirty="0"/>
              <a:t>Extract features from new images provided by user</a:t>
            </a:r>
          </a:p>
          <a:p>
            <a:pPr algn="r"/>
            <a:r>
              <a:rPr lang="en-US" sz="1200" dirty="0"/>
              <a:t>Use new features to re-train existing models</a:t>
            </a:r>
          </a:p>
          <a:p>
            <a:pPr algn="r"/>
            <a:r>
              <a:rPr lang="en-US" sz="1200" dirty="0"/>
              <a:t>New models to be redeployed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4BCED0-7597-4ECB-87C2-7C07AD35D3D1}"/>
              </a:ext>
            </a:extLst>
          </p:cNvPr>
          <p:cNvSpPr/>
          <p:nvPr/>
        </p:nvSpPr>
        <p:spPr>
          <a:xfrm>
            <a:off x="1579928" y="5113019"/>
            <a:ext cx="9619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“I want to bulk upload campaign performance data from Facebook ads manager so that I don’t have to manually do so”</a:t>
            </a:r>
            <a:endParaRPr lang="en-GB" i="1" dirty="0"/>
          </a:p>
        </p:txBody>
      </p:sp>
      <p:pic>
        <p:nvPicPr>
          <p:cNvPr id="19" name="Graphic 18" descr="Tablet">
            <a:extLst>
              <a:ext uri="{FF2B5EF4-FFF2-40B4-BE49-F238E27FC236}">
                <a16:creationId xmlns:a16="http://schemas.microsoft.com/office/drawing/2014/main" id="{306A149A-CB76-4F49-8CC5-69A8CFF5E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8782" y="5819121"/>
            <a:ext cx="457200" cy="457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F075313-0086-429F-82EC-337F7C45DD0C}"/>
              </a:ext>
            </a:extLst>
          </p:cNvPr>
          <p:cNvSpPr/>
          <p:nvPr/>
        </p:nvSpPr>
        <p:spPr>
          <a:xfrm>
            <a:off x="3011211" y="5837010"/>
            <a:ext cx="32175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In-house system scrapes data from Facebook and upload the information into our storage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AED159-7934-4592-BE2C-225F8E321BB0}"/>
              </a:ext>
            </a:extLst>
          </p:cNvPr>
          <p:cNvGrpSpPr/>
          <p:nvPr/>
        </p:nvGrpSpPr>
        <p:grpSpPr>
          <a:xfrm>
            <a:off x="0" y="44540"/>
            <a:ext cx="1056021" cy="938075"/>
            <a:chOff x="28061" y="510"/>
            <a:chExt cx="1056021" cy="938075"/>
          </a:xfrm>
        </p:grpSpPr>
        <p:pic>
          <p:nvPicPr>
            <p:cNvPr id="21" name="Picture 10" descr="Related image">
              <a:extLst>
                <a:ext uri="{FF2B5EF4-FFF2-40B4-BE49-F238E27FC236}">
                  <a16:creationId xmlns:a16="http://schemas.microsoft.com/office/drawing/2014/main" id="{574D2FEB-160A-47AF-A999-9CC04D5DF5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84013" y="510"/>
              <a:ext cx="619531" cy="523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155B96-BC11-4761-947D-4A951FBAD0B1}"/>
                </a:ext>
              </a:extLst>
            </p:cNvPr>
            <p:cNvSpPr txBox="1"/>
            <p:nvPr/>
          </p:nvSpPr>
          <p:spPr>
            <a:xfrm>
              <a:off x="28061" y="523087"/>
              <a:ext cx="10560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Roles, Systems, &amp; Functions </a:t>
              </a:r>
              <a:endParaRPr lang="en-SG" sz="1050" b="1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E4B2EB3-A198-46CC-98C4-24D6D5A36F58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SG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Systems Functions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107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C2075D-8313-459A-8703-39E0F79DE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3" t="39445" r="6966" b="20000"/>
          <a:stretch/>
        </p:blipFill>
        <p:spPr>
          <a:xfrm>
            <a:off x="1239355" y="1722260"/>
            <a:ext cx="1439180" cy="1743295"/>
          </a:xfrm>
          <a:prstGeom prst="rect">
            <a:avLst/>
          </a:prstGeom>
          <a:ln>
            <a:noFill/>
          </a:ln>
        </p:spPr>
      </p:pic>
      <p:pic>
        <p:nvPicPr>
          <p:cNvPr id="11" name="Content Placeholder 4" descr="Users">
            <a:extLst>
              <a:ext uri="{FF2B5EF4-FFF2-40B4-BE49-F238E27FC236}">
                <a16:creationId xmlns:a16="http://schemas.microsoft.com/office/drawing/2014/main" id="{9FC675C7-352B-4C02-A8CF-368033E6C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260" y="2187050"/>
            <a:ext cx="794263" cy="789985"/>
          </a:xfr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61F71F-5CB1-4BE1-91C9-808042F70204}"/>
              </a:ext>
            </a:extLst>
          </p:cNvPr>
          <p:cNvSpPr/>
          <p:nvPr/>
        </p:nvSpPr>
        <p:spPr>
          <a:xfrm>
            <a:off x="424802" y="1591431"/>
            <a:ext cx="2477426" cy="1880037"/>
          </a:xfrm>
          <a:prstGeom prst="roundRect">
            <a:avLst/>
          </a:prstGeom>
          <a:noFill/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0A05B2-5192-4DD2-AE32-63CB043B764F}"/>
              </a:ext>
            </a:extLst>
          </p:cNvPr>
          <p:cNvSpPr/>
          <p:nvPr/>
        </p:nvSpPr>
        <p:spPr>
          <a:xfrm>
            <a:off x="333296" y="3476139"/>
            <a:ext cx="37692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1</a:t>
            </a:r>
            <a:endParaRPr lang="en-SG" sz="1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5E479-0C7D-4155-8D36-B4EA6D3E2EB8}"/>
              </a:ext>
            </a:extLst>
          </p:cNvPr>
          <p:cNvSpPr/>
          <p:nvPr/>
        </p:nvSpPr>
        <p:spPr>
          <a:xfrm>
            <a:off x="710224" y="3492606"/>
            <a:ext cx="20037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</a:rPr>
              <a:t>Users submit their ad images and ad text into the system</a:t>
            </a:r>
            <a:endParaRPr lang="en-SG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4365DFF-25AF-4EBF-9DF5-011FED1FBFCD}"/>
              </a:ext>
            </a:extLst>
          </p:cNvPr>
          <p:cNvSpPr/>
          <p:nvPr/>
        </p:nvSpPr>
        <p:spPr>
          <a:xfrm>
            <a:off x="119909" y="5625184"/>
            <a:ext cx="37692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b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170D52-D111-4FD1-8844-94B6BBB7363F}"/>
              </a:ext>
            </a:extLst>
          </p:cNvPr>
          <p:cNvSpPr/>
          <p:nvPr/>
        </p:nvSpPr>
        <p:spPr>
          <a:xfrm>
            <a:off x="458258" y="5700231"/>
            <a:ext cx="142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User action</a:t>
            </a:r>
            <a:endParaRPr lang="en-SG" sz="11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A1387F1-63A9-469B-8168-4A77CC147674}"/>
              </a:ext>
            </a:extLst>
          </p:cNvPr>
          <p:cNvSpPr/>
          <p:nvPr/>
        </p:nvSpPr>
        <p:spPr>
          <a:xfrm>
            <a:off x="119909" y="6097575"/>
            <a:ext cx="376928" cy="374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b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ED14CF-552D-4BAB-8F31-AA555FF0CF8F}"/>
              </a:ext>
            </a:extLst>
          </p:cNvPr>
          <p:cNvSpPr/>
          <p:nvPr/>
        </p:nvSpPr>
        <p:spPr>
          <a:xfrm>
            <a:off x="458471" y="6157271"/>
            <a:ext cx="142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System action</a:t>
            </a:r>
            <a:endParaRPr lang="en-SG" sz="11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2D3F1F-DCAD-48B6-938C-B7D0EFAED51B}"/>
              </a:ext>
            </a:extLst>
          </p:cNvPr>
          <p:cNvGrpSpPr/>
          <p:nvPr/>
        </p:nvGrpSpPr>
        <p:grpSpPr>
          <a:xfrm>
            <a:off x="0" y="44540"/>
            <a:ext cx="1056021" cy="938075"/>
            <a:chOff x="28061" y="510"/>
            <a:chExt cx="1056021" cy="938075"/>
          </a:xfrm>
        </p:grpSpPr>
        <p:pic>
          <p:nvPicPr>
            <p:cNvPr id="58" name="Picture 10" descr="Related image">
              <a:extLst>
                <a:ext uri="{FF2B5EF4-FFF2-40B4-BE49-F238E27FC236}">
                  <a16:creationId xmlns:a16="http://schemas.microsoft.com/office/drawing/2014/main" id="{AD1429F7-A842-44EA-9F72-7844AEFCED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84013" y="510"/>
              <a:ext cx="619531" cy="523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A610A2-4BCA-4C45-9128-EB17A787151C}"/>
                </a:ext>
              </a:extLst>
            </p:cNvPr>
            <p:cNvSpPr txBox="1"/>
            <p:nvPr/>
          </p:nvSpPr>
          <p:spPr>
            <a:xfrm>
              <a:off x="28061" y="523087"/>
              <a:ext cx="10560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Roles, Systems, &amp; Functions </a:t>
              </a:r>
              <a:endParaRPr lang="en-SG" sz="1050" b="1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3BEE85B-DEFA-4D60-841E-D421480620FA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Systems Overview 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495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C2075D-8313-459A-8703-39E0F79DE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3" t="39445" r="6966" b="20000"/>
          <a:stretch/>
        </p:blipFill>
        <p:spPr>
          <a:xfrm>
            <a:off x="1239355" y="1722260"/>
            <a:ext cx="1439180" cy="1743295"/>
          </a:xfrm>
          <a:prstGeom prst="rect">
            <a:avLst/>
          </a:prstGeom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43B7AA7-605D-435C-9E09-D7A9B93E937B}"/>
              </a:ext>
            </a:extLst>
          </p:cNvPr>
          <p:cNvSpPr/>
          <p:nvPr/>
        </p:nvSpPr>
        <p:spPr>
          <a:xfrm>
            <a:off x="2902228" y="2073791"/>
            <a:ext cx="607279" cy="520117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83718087-47BE-4A2A-A086-C8F58D4DA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3525" y="2421486"/>
            <a:ext cx="505836" cy="503111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9472080C-CCB4-4F01-B7C6-0E61765FEEE0}"/>
              </a:ext>
            </a:extLst>
          </p:cNvPr>
          <p:cNvSpPr/>
          <p:nvPr/>
        </p:nvSpPr>
        <p:spPr>
          <a:xfrm>
            <a:off x="3586246" y="1688308"/>
            <a:ext cx="1662957" cy="1325563"/>
          </a:xfrm>
          <a:prstGeom prst="flowChartDecisio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4E54B3-623E-43D3-BBE4-EAF180923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3" t="39445" r="6966" b="20000"/>
          <a:stretch/>
        </p:blipFill>
        <p:spPr>
          <a:xfrm>
            <a:off x="5880105" y="1497304"/>
            <a:ext cx="1707478" cy="2068290"/>
          </a:xfrm>
          <a:prstGeom prst="rect">
            <a:avLst/>
          </a:prstGeom>
          <a:ln>
            <a:noFill/>
          </a:ln>
        </p:spPr>
      </p:pic>
      <p:pic>
        <p:nvPicPr>
          <p:cNvPr id="11" name="Content Placeholder 4" descr="Users">
            <a:extLst>
              <a:ext uri="{FF2B5EF4-FFF2-40B4-BE49-F238E27FC236}">
                <a16:creationId xmlns:a16="http://schemas.microsoft.com/office/drawing/2014/main" id="{9FC675C7-352B-4C02-A8CF-368033E6C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260" y="2187050"/>
            <a:ext cx="794263" cy="78998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8BA78B-B769-4C66-85C0-AEEDADFBC0BC}"/>
              </a:ext>
            </a:extLst>
          </p:cNvPr>
          <p:cNvSpPr/>
          <p:nvPr/>
        </p:nvSpPr>
        <p:spPr>
          <a:xfrm>
            <a:off x="3837876" y="1922811"/>
            <a:ext cx="115407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sz="1050" b="1" dirty="0">
                <a:ea typeface="Times New Roman" panose="02020603050405020304" pitchFamily="18" charset="0"/>
              </a:rPr>
              <a:t>Facebook Ad Benchmarking System</a:t>
            </a:r>
            <a:endParaRPr lang="en-SG" sz="1050" b="1" dirty="0">
              <a:ea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61F71F-5CB1-4BE1-91C9-808042F70204}"/>
              </a:ext>
            </a:extLst>
          </p:cNvPr>
          <p:cNvSpPr/>
          <p:nvPr/>
        </p:nvSpPr>
        <p:spPr>
          <a:xfrm>
            <a:off x="424802" y="1591431"/>
            <a:ext cx="2477426" cy="1880037"/>
          </a:xfrm>
          <a:prstGeom prst="roundRect">
            <a:avLst/>
          </a:prstGeom>
          <a:noFill/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0A05B2-5192-4DD2-AE32-63CB043B764F}"/>
              </a:ext>
            </a:extLst>
          </p:cNvPr>
          <p:cNvSpPr/>
          <p:nvPr/>
        </p:nvSpPr>
        <p:spPr>
          <a:xfrm>
            <a:off x="333296" y="3476139"/>
            <a:ext cx="37692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1</a:t>
            </a:r>
            <a:endParaRPr lang="en-SG" sz="1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5E479-0C7D-4155-8D36-B4EA6D3E2EB8}"/>
              </a:ext>
            </a:extLst>
          </p:cNvPr>
          <p:cNvSpPr/>
          <p:nvPr/>
        </p:nvSpPr>
        <p:spPr>
          <a:xfrm>
            <a:off x="710224" y="3492606"/>
            <a:ext cx="20037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</a:rPr>
              <a:t>Users submit their ad images and ad text into the system</a:t>
            </a:r>
            <a:endParaRPr lang="en-SG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095CDD-E72E-43DE-8EC4-85717305FBB4}"/>
              </a:ext>
            </a:extLst>
          </p:cNvPr>
          <p:cNvSpPr/>
          <p:nvPr/>
        </p:nvSpPr>
        <p:spPr>
          <a:xfrm>
            <a:off x="5878553" y="3615353"/>
            <a:ext cx="376928" cy="374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2</a:t>
            </a:r>
            <a:endParaRPr lang="en-SG" sz="16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B80F4F-5E42-47C1-9588-DE43FB7032DF}"/>
              </a:ext>
            </a:extLst>
          </p:cNvPr>
          <p:cNvSpPr/>
          <p:nvPr/>
        </p:nvSpPr>
        <p:spPr>
          <a:xfrm>
            <a:off x="6266856" y="3587359"/>
            <a:ext cx="14229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</a:rPr>
              <a:t>Produce CTR/CPC prediction 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(current phase)</a:t>
            </a:r>
            <a:endParaRPr lang="en-SG" sz="110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5B527D-7CB4-4CF9-B150-06E8E70C3AC2}"/>
              </a:ext>
            </a:extLst>
          </p:cNvPr>
          <p:cNvSpPr/>
          <p:nvPr/>
        </p:nvSpPr>
        <p:spPr>
          <a:xfrm>
            <a:off x="5325942" y="2049545"/>
            <a:ext cx="607279" cy="520117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A7E492-F21E-4239-B3FD-1D6C9E4A4BA9}"/>
              </a:ext>
            </a:extLst>
          </p:cNvPr>
          <p:cNvSpPr/>
          <p:nvPr/>
        </p:nvSpPr>
        <p:spPr>
          <a:xfrm>
            <a:off x="6002472" y="2091030"/>
            <a:ext cx="863191" cy="461665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CTR: 1.2% 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CPC: $0.40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4365DFF-25AF-4EBF-9DF5-011FED1FBFCD}"/>
              </a:ext>
            </a:extLst>
          </p:cNvPr>
          <p:cNvSpPr/>
          <p:nvPr/>
        </p:nvSpPr>
        <p:spPr>
          <a:xfrm>
            <a:off x="119909" y="5625184"/>
            <a:ext cx="37692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b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170D52-D111-4FD1-8844-94B6BBB7363F}"/>
              </a:ext>
            </a:extLst>
          </p:cNvPr>
          <p:cNvSpPr/>
          <p:nvPr/>
        </p:nvSpPr>
        <p:spPr>
          <a:xfrm>
            <a:off x="458258" y="5700231"/>
            <a:ext cx="142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User action</a:t>
            </a:r>
            <a:endParaRPr lang="en-SG" sz="11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A1387F1-63A9-469B-8168-4A77CC147674}"/>
              </a:ext>
            </a:extLst>
          </p:cNvPr>
          <p:cNvSpPr/>
          <p:nvPr/>
        </p:nvSpPr>
        <p:spPr>
          <a:xfrm>
            <a:off x="119909" y="6097575"/>
            <a:ext cx="376928" cy="374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b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ED14CF-552D-4BAB-8F31-AA555FF0CF8F}"/>
              </a:ext>
            </a:extLst>
          </p:cNvPr>
          <p:cNvSpPr/>
          <p:nvPr/>
        </p:nvSpPr>
        <p:spPr>
          <a:xfrm>
            <a:off x="458471" y="6157271"/>
            <a:ext cx="142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System action</a:t>
            </a:r>
            <a:endParaRPr lang="en-SG" sz="11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2D3F1F-DCAD-48B6-938C-B7D0EFAED51B}"/>
              </a:ext>
            </a:extLst>
          </p:cNvPr>
          <p:cNvGrpSpPr/>
          <p:nvPr/>
        </p:nvGrpSpPr>
        <p:grpSpPr>
          <a:xfrm>
            <a:off x="0" y="44540"/>
            <a:ext cx="1056021" cy="938075"/>
            <a:chOff x="28061" y="510"/>
            <a:chExt cx="1056021" cy="938075"/>
          </a:xfrm>
        </p:grpSpPr>
        <p:pic>
          <p:nvPicPr>
            <p:cNvPr id="58" name="Picture 10" descr="Related image">
              <a:extLst>
                <a:ext uri="{FF2B5EF4-FFF2-40B4-BE49-F238E27FC236}">
                  <a16:creationId xmlns:a16="http://schemas.microsoft.com/office/drawing/2014/main" id="{AD1429F7-A842-44EA-9F72-7844AEFCED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84013" y="510"/>
              <a:ext cx="619531" cy="523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A610A2-4BCA-4C45-9128-EB17A787151C}"/>
                </a:ext>
              </a:extLst>
            </p:cNvPr>
            <p:cNvSpPr txBox="1"/>
            <p:nvPr/>
          </p:nvSpPr>
          <p:spPr>
            <a:xfrm>
              <a:off x="28061" y="523087"/>
              <a:ext cx="10560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Roles, Systems, &amp; Functions </a:t>
              </a:r>
              <a:endParaRPr lang="en-SG" sz="1050" b="1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3BEE85B-DEFA-4D60-841E-D421480620FA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Systems Overview 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961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C2075D-8313-459A-8703-39E0F79DE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3" t="39445" r="6966" b="20000"/>
          <a:stretch/>
        </p:blipFill>
        <p:spPr>
          <a:xfrm>
            <a:off x="1239355" y="1722260"/>
            <a:ext cx="1439180" cy="1743295"/>
          </a:xfrm>
          <a:prstGeom prst="rect">
            <a:avLst/>
          </a:prstGeom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43B7AA7-605D-435C-9E09-D7A9B93E937B}"/>
              </a:ext>
            </a:extLst>
          </p:cNvPr>
          <p:cNvSpPr/>
          <p:nvPr/>
        </p:nvSpPr>
        <p:spPr>
          <a:xfrm>
            <a:off x="2902228" y="2073791"/>
            <a:ext cx="607279" cy="520117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83718087-47BE-4A2A-A086-C8F58D4DA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3525" y="2421486"/>
            <a:ext cx="505836" cy="503111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9472080C-CCB4-4F01-B7C6-0E61765FEEE0}"/>
              </a:ext>
            </a:extLst>
          </p:cNvPr>
          <p:cNvSpPr/>
          <p:nvPr/>
        </p:nvSpPr>
        <p:spPr>
          <a:xfrm>
            <a:off x="3586246" y="1688308"/>
            <a:ext cx="1662957" cy="1325563"/>
          </a:xfrm>
          <a:prstGeom prst="flowChartDecisio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4E54B3-623E-43D3-BBE4-EAF180923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3" t="39445" r="6966" b="20000"/>
          <a:stretch/>
        </p:blipFill>
        <p:spPr>
          <a:xfrm>
            <a:off x="5880105" y="1497304"/>
            <a:ext cx="1707478" cy="2068290"/>
          </a:xfrm>
          <a:prstGeom prst="rect">
            <a:avLst/>
          </a:prstGeom>
          <a:ln>
            <a:noFill/>
          </a:ln>
        </p:spPr>
      </p:pic>
      <p:pic>
        <p:nvPicPr>
          <p:cNvPr id="11" name="Content Placeholder 4" descr="Users">
            <a:extLst>
              <a:ext uri="{FF2B5EF4-FFF2-40B4-BE49-F238E27FC236}">
                <a16:creationId xmlns:a16="http://schemas.microsoft.com/office/drawing/2014/main" id="{9FC675C7-352B-4C02-A8CF-368033E6C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260" y="2187050"/>
            <a:ext cx="794263" cy="78998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8BA78B-B769-4C66-85C0-AEEDADFBC0BC}"/>
              </a:ext>
            </a:extLst>
          </p:cNvPr>
          <p:cNvSpPr/>
          <p:nvPr/>
        </p:nvSpPr>
        <p:spPr>
          <a:xfrm>
            <a:off x="3837876" y="1922811"/>
            <a:ext cx="115407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sz="1050" b="1" dirty="0">
                <a:ea typeface="Times New Roman" panose="02020603050405020304" pitchFamily="18" charset="0"/>
              </a:rPr>
              <a:t>Facebook Ad Benchmarking System</a:t>
            </a:r>
            <a:endParaRPr lang="en-SG" sz="1050" b="1" dirty="0">
              <a:ea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61F71F-5CB1-4BE1-91C9-808042F70204}"/>
              </a:ext>
            </a:extLst>
          </p:cNvPr>
          <p:cNvSpPr/>
          <p:nvPr/>
        </p:nvSpPr>
        <p:spPr>
          <a:xfrm>
            <a:off x="424802" y="1591431"/>
            <a:ext cx="2477426" cy="1880037"/>
          </a:xfrm>
          <a:prstGeom prst="roundRect">
            <a:avLst/>
          </a:prstGeom>
          <a:noFill/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0A05B2-5192-4DD2-AE32-63CB043B764F}"/>
              </a:ext>
            </a:extLst>
          </p:cNvPr>
          <p:cNvSpPr/>
          <p:nvPr/>
        </p:nvSpPr>
        <p:spPr>
          <a:xfrm>
            <a:off x="333296" y="3476139"/>
            <a:ext cx="37692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1</a:t>
            </a:r>
            <a:endParaRPr lang="en-SG" sz="1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5E479-0C7D-4155-8D36-B4EA6D3E2EB8}"/>
              </a:ext>
            </a:extLst>
          </p:cNvPr>
          <p:cNvSpPr/>
          <p:nvPr/>
        </p:nvSpPr>
        <p:spPr>
          <a:xfrm>
            <a:off x="710224" y="3492606"/>
            <a:ext cx="20037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</a:rPr>
              <a:t>Users submit their ad images and ad text into the system</a:t>
            </a:r>
            <a:endParaRPr lang="en-SG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095CDD-E72E-43DE-8EC4-85717305FBB4}"/>
              </a:ext>
            </a:extLst>
          </p:cNvPr>
          <p:cNvSpPr/>
          <p:nvPr/>
        </p:nvSpPr>
        <p:spPr>
          <a:xfrm>
            <a:off x="5878553" y="3615353"/>
            <a:ext cx="376928" cy="374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2</a:t>
            </a:r>
            <a:endParaRPr lang="en-SG" sz="16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B80F4F-5E42-47C1-9588-DE43FB7032DF}"/>
              </a:ext>
            </a:extLst>
          </p:cNvPr>
          <p:cNvSpPr/>
          <p:nvPr/>
        </p:nvSpPr>
        <p:spPr>
          <a:xfrm>
            <a:off x="6266856" y="3587359"/>
            <a:ext cx="14229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</a:rPr>
              <a:t>Produce CTR/CPC prediction 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(current phase)</a:t>
            </a:r>
            <a:endParaRPr lang="en-SG" sz="110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5B527D-7CB4-4CF9-B150-06E8E70C3AC2}"/>
              </a:ext>
            </a:extLst>
          </p:cNvPr>
          <p:cNvSpPr/>
          <p:nvPr/>
        </p:nvSpPr>
        <p:spPr>
          <a:xfrm>
            <a:off x="5325942" y="2049545"/>
            <a:ext cx="607279" cy="520117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A7E492-F21E-4239-B3FD-1D6C9E4A4BA9}"/>
              </a:ext>
            </a:extLst>
          </p:cNvPr>
          <p:cNvSpPr/>
          <p:nvPr/>
        </p:nvSpPr>
        <p:spPr>
          <a:xfrm>
            <a:off x="6002472" y="2091030"/>
            <a:ext cx="863191" cy="461665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CTR: 1.2% 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CPC: $0.40</a:t>
            </a:r>
            <a:endParaRPr lang="en-SG" sz="1200" b="1" dirty="0">
              <a:solidFill>
                <a:schemeClr val="bg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B2D8E7C-0DA6-43CF-9BAB-C887F7DF4213}"/>
              </a:ext>
            </a:extLst>
          </p:cNvPr>
          <p:cNvCxnSpPr>
            <a:cxnSpLocks/>
            <a:stCxn id="9" idx="2"/>
            <a:endCxn id="17" idx="2"/>
          </p:cNvCxnSpPr>
          <p:nvPr/>
        </p:nvCxnSpPr>
        <p:spPr>
          <a:xfrm rot="5400000" flipH="1">
            <a:off x="4151617" y="983367"/>
            <a:ext cx="94126" cy="5070329"/>
          </a:xfrm>
          <a:prstGeom prst="bentConnector3">
            <a:avLst>
              <a:gd name="adj1" fmla="val -16241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C5BE620-12F0-4376-A0BB-1879E90AA409}"/>
              </a:ext>
            </a:extLst>
          </p:cNvPr>
          <p:cNvSpPr/>
          <p:nvPr/>
        </p:nvSpPr>
        <p:spPr>
          <a:xfrm>
            <a:off x="3132579" y="5145550"/>
            <a:ext cx="376928" cy="374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3</a:t>
            </a:r>
            <a:endParaRPr lang="en-SG" sz="16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80AB34-9D37-41FC-B43A-E31862A740D4}"/>
              </a:ext>
            </a:extLst>
          </p:cNvPr>
          <p:cNvSpPr/>
          <p:nvPr/>
        </p:nvSpPr>
        <p:spPr>
          <a:xfrm>
            <a:off x="3576721" y="5197939"/>
            <a:ext cx="21811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Modify ad if necessary.</a:t>
            </a:r>
          </a:p>
          <a:p>
            <a:endParaRPr lang="en-US" sz="1100" dirty="0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</a:rPr>
              <a:t>Store results 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into</a:t>
            </a:r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</a:rPr>
              <a:t> 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Facebook</a:t>
            </a:r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</a:rPr>
              <a:t> 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Ad </a:t>
            </a:r>
            <a:r>
              <a:rPr lang="en-US" sz="1100">
                <a:latin typeface="Calibri" panose="020F0502020204030204" pitchFamily="34" charset="0"/>
                <a:ea typeface="SimSun" panose="02010600030101010101" pitchFamily="2" charset="-122"/>
              </a:rPr>
              <a:t>Benchmarking Database (Phase 2)</a:t>
            </a:r>
            <a:endParaRPr lang="en-SG" sz="1100" dirty="0"/>
          </a:p>
        </p:txBody>
      </p:sp>
      <p:sp>
        <p:nvSpPr>
          <p:cNvPr id="57" name="Cylinder 56">
            <a:extLst>
              <a:ext uri="{FF2B5EF4-FFF2-40B4-BE49-F238E27FC236}">
                <a16:creationId xmlns:a16="http://schemas.microsoft.com/office/drawing/2014/main" id="{10F59E85-E239-4605-8064-413C4A16C4C8}"/>
              </a:ext>
            </a:extLst>
          </p:cNvPr>
          <p:cNvSpPr/>
          <p:nvPr/>
        </p:nvSpPr>
        <p:spPr>
          <a:xfrm>
            <a:off x="3706239" y="4162292"/>
            <a:ext cx="1422974" cy="863068"/>
          </a:xfrm>
          <a:prstGeom prst="can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Ad Benchmarking Database</a:t>
            </a:r>
            <a:endParaRPr lang="en-SG" sz="12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77CECBD-33B8-4EF7-B3B9-6CF28502F285}"/>
              </a:ext>
            </a:extLst>
          </p:cNvPr>
          <p:cNvCxnSpPr>
            <a:cxnSpLocks/>
            <a:stCxn id="57" idx="1"/>
            <a:endCxn id="7" idx="2"/>
          </p:cNvCxnSpPr>
          <p:nvPr/>
        </p:nvCxnSpPr>
        <p:spPr>
          <a:xfrm flipH="1" flipV="1">
            <a:off x="4417725" y="3013871"/>
            <a:ext cx="1" cy="1148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A4365DFF-25AF-4EBF-9DF5-011FED1FBFCD}"/>
              </a:ext>
            </a:extLst>
          </p:cNvPr>
          <p:cNvSpPr/>
          <p:nvPr/>
        </p:nvSpPr>
        <p:spPr>
          <a:xfrm>
            <a:off x="119909" y="5625184"/>
            <a:ext cx="37692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b="1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4932035-7806-440B-B968-23CE412D3992}"/>
              </a:ext>
            </a:extLst>
          </p:cNvPr>
          <p:cNvSpPr/>
          <p:nvPr/>
        </p:nvSpPr>
        <p:spPr>
          <a:xfrm>
            <a:off x="3132579" y="5558265"/>
            <a:ext cx="376928" cy="374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3</a:t>
            </a:r>
            <a:endParaRPr lang="en-SG" sz="1600" b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170D52-D111-4FD1-8844-94B6BBB7363F}"/>
              </a:ext>
            </a:extLst>
          </p:cNvPr>
          <p:cNvSpPr/>
          <p:nvPr/>
        </p:nvSpPr>
        <p:spPr>
          <a:xfrm>
            <a:off x="458258" y="5700231"/>
            <a:ext cx="142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User action</a:t>
            </a:r>
            <a:endParaRPr lang="en-SG" sz="11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A1387F1-63A9-469B-8168-4A77CC147674}"/>
              </a:ext>
            </a:extLst>
          </p:cNvPr>
          <p:cNvSpPr/>
          <p:nvPr/>
        </p:nvSpPr>
        <p:spPr>
          <a:xfrm>
            <a:off x="119909" y="6097575"/>
            <a:ext cx="376928" cy="374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b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ED14CF-552D-4BAB-8F31-AA555FF0CF8F}"/>
              </a:ext>
            </a:extLst>
          </p:cNvPr>
          <p:cNvSpPr/>
          <p:nvPr/>
        </p:nvSpPr>
        <p:spPr>
          <a:xfrm>
            <a:off x="458471" y="6157271"/>
            <a:ext cx="142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System action</a:t>
            </a:r>
            <a:endParaRPr lang="en-SG" sz="11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2D3F1F-DCAD-48B6-938C-B7D0EFAED51B}"/>
              </a:ext>
            </a:extLst>
          </p:cNvPr>
          <p:cNvGrpSpPr/>
          <p:nvPr/>
        </p:nvGrpSpPr>
        <p:grpSpPr>
          <a:xfrm>
            <a:off x="0" y="44540"/>
            <a:ext cx="1056021" cy="938075"/>
            <a:chOff x="28061" y="510"/>
            <a:chExt cx="1056021" cy="938075"/>
          </a:xfrm>
        </p:grpSpPr>
        <p:pic>
          <p:nvPicPr>
            <p:cNvPr id="58" name="Picture 10" descr="Related image">
              <a:extLst>
                <a:ext uri="{FF2B5EF4-FFF2-40B4-BE49-F238E27FC236}">
                  <a16:creationId xmlns:a16="http://schemas.microsoft.com/office/drawing/2014/main" id="{AD1429F7-A842-44EA-9F72-7844AEFCED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84013" y="510"/>
              <a:ext cx="619531" cy="523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A610A2-4BCA-4C45-9128-EB17A787151C}"/>
                </a:ext>
              </a:extLst>
            </p:cNvPr>
            <p:cNvSpPr txBox="1"/>
            <p:nvPr/>
          </p:nvSpPr>
          <p:spPr>
            <a:xfrm>
              <a:off x="28061" y="523087"/>
              <a:ext cx="10560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Roles, Systems, &amp; Functions </a:t>
              </a:r>
              <a:endParaRPr lang="en-SG" sz="1050" b="1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3BEE85B-DEFA-4D60-841E-D421480620FA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Systems Overview 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0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C2075D-8313-459A-8703-39E0F79DE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3" t="39445" r="6966" b="20000"/>
          <a:stretch/>
        </p:blipFill>
        <p:spPr>
          <a:xfrm>
            <a:off x="1239355" y="1722260"/>
            <a:ext cx="1439180" cy="1743295"/>
          </a:xfrm>
          <a:prstGeom prst="rect">
            <a:avLst/>
          </a:prstGeom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43B7AA7-605D-435C-9E09-D7A9B93E937B}"/>
              </a:ext>
            </a:extLst>
          </p:cNvPr>
          <p:cNvSpPr/>
          <p:nvPr/>
        </p:nvSpPr>
        <p:spPr>
          <a:xfrm>
            <a:off x="2902228" y="2073791"/>
            <a:ext cx="607279" cy="520117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83718087-47BE-4A2A-A086-C8F58D4DA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3525" y="2421486"/>
            <a:ext cx="505836" cy="503111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9472080C-CCB4-4F01-B7C6-0E61765FEEE0}"/>
              </a:ext>
            </a:extLst>
          </p:cNvPr>
          <p:cNvSpPr/>
          <p:nvPr/>
        </p:nvSpPr>
        <p:spPr>
          <a:xfrm>
            <a:off x="3586246" y="1688308"/>
            <a:ext cx="1662957" cy="1325563"/>
          </a:xfrm>
          <a:prstGeom prst="flowChartDecisio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4E54B3-623E-43D3-BBE4-EAF180923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3" t="39445" r="6966" b="20000"/>
          <a:stretch/>
        </p:blipFill>
        <p:spPr>
          <a:xfrm>
            <a:off x="5880105" y="1497304"/>
            <a:ext cx="1707478" cy="2068290"/>
          </a:xfrm>
          <a:prstGeom prst="rect">
            <a:avLst/>
          </a:prstGeom>
          <a:ln>
            <a:noFill/>
          </a:ln>
        </p:spPr>
      </p:pic>
      <p:pic>
        <p:nvPicPr>
          <p:cNvPr id="11" name="Content Placeholder 4" descr="Users">
            <a:extLst>
              <a:ext uri="{FF2B5EF4-FFF2-40B4-BE49-F238E27FC236}">
                <a16:creationId xmlns:a16="http://schemas.microsoft.com/office/drawing/2014/main" id="{9FC675C7-352B-4C02-A8CF-368033E6C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260" y="2187050"/>
            <a:ext cx="794263" cy="78998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8BA78B-B769-4C66-85C0-AEEDADFBC0BC}"/>
              </a:ext>
            </a:extLst>
          </p:cNvPr>
          <p:cNvSpPr/>
          <p:nvPr/>
        </p:nvSpPr>
        <p:spPr>
          <a:xfrm>
            <a:off x="3837876" y="1922811"/>
            <a:ext cx="115407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sz="1050" b="1" dirty="0">
                <a:ea typeface="Times New Roman" panose="02020603050405020304" pitchFamily="18" charset="0"/>
              </a:rPr>
              <a:t>Facebook Ad Benchmarking System</a:t>
            </a:r>
            <a:endParaRPr lang="en-SG" sz="1050" b="1" dirty="0">
              <a:ea typeface="Times New Roman" panose="02020603050405020304" pitchFamily="18" charset="0"/>
            </a:endParaRPr>
          </a:p>
        </p:txBody>
      </p:sp>
      <p:pic>
        <p:nvPicPr>
          <p:cNvPr id="13" name="Picture 2" descr="Image result for facebook icon">
            <a:extLst>
              <a:ext uri="{FF2B5EF4-FFF2-40B4-BE49-F238E27FC236}">
                <a16:creationId xmlns:a16="http://schemas.microsoft.com/office/drawing/2014/main" id="{80E1CF9F-E77A-4382-82F4-071053F2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121" y="1945917"/>
            <a:ext cx="1067954" cy="106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61F71F-5CB1-4BE1-91C9-808042F70204}"/>
              </a:ext>
            </a:extLst>
          </p:cNvPr>
          <p:cNvSpPr/>
          <p:nvPr/>
        </p:nvSpPr>
        <p:spPr>
          <a:xfrm>
            <a:off x="424802" y="1591431"/>
            <a:ext cx="2477426" cy="1880037"/>
          </a:xfrm>
          <a:prstGeom prst="roundRect">
            <a:avLst/>
          </a:prstGeom>
          <a:noFill/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0A05B2-5192-4DD2-AE32-63CB043B764F}"/>
              </a:ext>
            </a:extLst>
          </p:cNvPr>
          <p:cNvSpPr/>
          <p:nvPr/>
        </p:nvSpPr>
        <p:spPr>
          <a:xfrm>
            <a:off x="333296" y="3476139"/>
            <a:ext cx="37692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1</a:t>
            </a:r>
            <a:endParaRPr lang="en-SG" sz="1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5E479-0C7D-4155-8D36-B4EA6D3E2EB8}"/>
              </a:ext>
            </a:extLst>
          </p:cNvPr>
          <p:cNvSpPr/>
          <p:nvPr/>
        </p:nvSpPr>
        <p:spPr>
          <a:xfrm>
            <a:off x="710224" y="3492606"/>
            <a:ext cx="20037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</a:rPr>
              <a:t>Users submit their ad images and ad text into the system</a:t>
            </a:r>
            <a:endParaRPr lang="en-SG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095CDD-E72E-43DE-8EC4-85717305FBB4}"/>
              </a:ext>
            </a:extLst>
          </p:cNvPr>
          <p:cNvSpPr/>
          <p:nvPr/>
        </p:nvSpPr>
        <p:spPr>
          <a:xfrm>
            <a:off x="5878553" y="3615353"/>
            <a:ext cx="376928" cy="374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2</a:t>
            </a:r>
            <a:endParaRPr lang="en-SG" sz="16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B80F4F-5E42-47C1-9588-DE43FB7032DF}"/>
              </a:ext>
            </a:extLst>
          </p:cNvPr>
          <p:cNvSpPr/>
          <p:nvPr/>
        </p:nvSpPr>
        <p:spPr>
          <a:xfrm>
            <a:off x="6266856" y="3587359"/>
            <a:ext cx="14229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</a:rPr>
              <a:t>Produce CTR/CPC prediction 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(current phase)</a:t>
            </a:r>
            <a:endParaRPr lang="en-SG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992D2A-9562-4999-9254-1645A0B984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70" r="2816" b="5185"/>
          <a:stretch/>
        </p:blipFill>
        <p:spPr>
          <a:xfrm>
            <a:off x="9210901" y="4113927"/>
            <a:ext cx="2793704" cy="161832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40A2DA3-4AC4-4346-89DD-8B6D4F27F506}"/>
              </a:ext>
            </a:extLst>
          </p:cNvPr>
          <p:cNvSpPr/>
          <p:nvPr/>
        </p:nvSpPr>
        <p:spPr>
          <a:xfrm>
            <a:off x="8104610" y="3484132"/>
            <a:ext cx="37692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4</a:t>
            </a:r>
            <a:endParaRPr lang="en-SG" sz="16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E21262-409B-43C2-B433-5DCE01F31490}"/>
              </a:ext>
            </a:extLst>
          </p:cNvPr>
          <p:cNvSpPr/>
          <p:nvPr/>
        </p:nvSpPr>
        <p:spPr>
          <a:xfrm>
            <a:off x="8516221" y="3441085"/>
            <a:ext cx="14255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Upload into Facebook ads manager for campaign launch</a:t>
            </a:r>
            <a:endParaRPr lang="en-SG" sz="110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5B527D-7CB4-4CF9-B150-06E8E70C3AC2}"/>
              </a:ext>
            </a:extLst>
          </p:cNvPr>
          <p:cNvSpPr/>
          <p:nvPr/>
        </p:nvSpPr>
        <p:spPr>
          <a:xfrm>
            <a:off x="5325942" y="2049545"/>
            <a:ext cx="607279" cy="520117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A7E492-F21E-4239-B3FD-1D6C9E4A4BA9}"/>
              </a:ext>
            </a:extLst>
          </p:cNvPr>
          <p:cNvSpPr/>
          <p:nvPr/>
        </p:nvSpPr>
        <p:spPr>
          <a:xfrm>
            <a:off x="6002472" y="2091030"/>
            <a:ext cx="863191" cy="461665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CTR: 1.2% 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CPC: $0.40</a:t>
            </a:r>
            <a:endParaRPr lang="en-SG" sz="1200" b="1" dirty="0">
              <a:solidFill>
                <a:schemeClr val="bg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B2D8E7C-0DA6-43CF-9BAB-C887F7DF4213}"/>
              </a:ext>
            </a:extLst>
          </p:cNvPr>
          <p:cNvCxnSpPr>
            <a:cxnSpLocks/>
            <a:stCxn id="9" idx="2"/>
            <a:endCxn id="17" idx="2"/>
          </p:cNvCxnSpPr>
          <p:nvPr/>
        </p:nvCxnSpPr>
        <p:spPr>
          <a:xfrm rot="5400000" flipH="1">
            <a:off x="4151617" y="983367"/>
            <a:ext cx="94126" cy="5070329"/>
          </a:xfrm>
          <a:prstGeom prst="bentConnector3">
            <a:avLst>
              <a:gd name="adj1" fmla="val -16241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C5BE620-12F0-4376-A0BB-1879E90AA409}"/>
              </a:ext>
            </a:extLst>
          </p:cNvPr>
          <p:cNvSpPr/>
          <p:nvPr/>
        </p:nvSpPr>
        <p:spPr>
          <a:xfrm>
            <a:off x="3132579" y="5145550"/>
            <a:ext cx="376928" cy="374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3</a:t>
            </a:r>
            <a:endParaRPr lang="en-SG" sz="16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80AB34-9D37-41FC-B43A-E31862A740D4}"/>
              </a:ext>
            </a:extLst>
          </p:cNvPr>
          <p:cNvSpPr/>
          <p:nvPr/>
        </p:nvSpPr>
        <p:spPr>
          <a:xfrm>
            <a:off x="3576721" y="5197939"/>
            <a:ext cx="21811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Modify ad if necessary.</a:t>
            </a:r>
          </a:p>
          <a:p>
            <a:endParaRPr lang="en-US" sz="1100" dirty="0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</a:rPr>
              <a:t>Store results 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into</a:t>
            </a:r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</a:rPr>
              <a:t> 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Facebook</a:t>
            </a:r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</a:rPr>
              <a:t> 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Ad </a:t>
            </a:r>
            <a:r>
              <a:rPr lang="en-US" sz="1100">
                <a:latin typeface="Calibri" panose="020F0502020204030204" pitchFamily="34" charset="0"/>
                <a:ea typeface="SimSun" panose="02010600030101010101" pitchFamily="2" charset="-122"/>
              </a:rPr>
              <a:t>Benchmarking Database (Phase 2)</a:t>
            </a:r>
            <a:endParaRPr lang="en-SG" sz="1100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9ED478E-8252-4AFD-9117-85C8AAF3BD2A}"/>
              </a:ext>
            </a:extLst>
          </p:cNvPr>
          <p:cNvSpPr/>
          <p:nvPr/>
        </p:nvSpPr>
        <p:spPr>
          <a:xfrm>
            <a:off x="7619801" y="2049544"/>
            <a:ext cx="607279" cy="520117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815B1B1-AC98-4AF7-AD61-E4BD2D7A2F41}"/>
              </a:ext>
            </a:extLst>
          </p:cNvPr>
          <p:cNvSpPr/>
          <p:nvPr/>
        </p:nvSpPr>
        <p:spPr>
          <a:xfrm>
            <a:off x="9601830" y="2091030"/>
            <a:ext cx="607279" cy="520117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5FAB15E-1E9A-4C9E-A8B3-57FE0D6F4065}"/>
              </a:ext>
            </a:extLst>
          </p:cNvPr>
          <p:cNvSpPr/>
          <p:nvPr/>
        </p:nvSpPr>
        <p:spPr>
          <a:xfrm>
            <a:off x="9170365" y="5846034"/>
            <a:ext cx="37692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4</a:t>
            </a:r>
            <a:endParaRPr lang="en-SG" sz="1600" b="1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28EFBF-BB72-4539-96C3-F6692475400A}"/>
              </a:ext>
            </a:extLst>
          </p:cNvPr>
          <p:cNvSpPr/>
          <p:nvPr/>
        </p:nvSpPr>
        <p:spPr>
          <a:xfrm>
            <a:off x="9581976" y="5802987"/>
            <a:ext cx="14255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Ad performance is tracked on Facebook Ad Manager</a:t>
            </a:r>
            <a:endParaRPr lang="en-SG" sz="1100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7E1D8EB-A574-4AA6-A812-90F124CA7C17}"/>
              </a:ext>
            </a:extLst>
          </p:cNvPr>
          <p:cNvCxnSpPr>
            <a:cxnSpLocks/>
            <a:stCxn id="24" idx="0"/>
            <a:endCxn id="7" idx="0"/>
          </p:cNvCxnSpPr>
          <p:nvPr/>
        </p:nvCxnSpPr>
        <p:spPr>
          <a:xfrm rot="16200000" flipV="1">
            <a:off x="6299930" y="-193896"/>
            <a:ext cx="2425619" cy="6190028"/>
          </a:xfrm>
          <a:prstGeom prst="bentConnector3">
            <a:avLst>
              <a:gd name="adj1" fmla="val 1094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ylinder 56">
            <a:extLst>
              <a:ext uri="{FF2B5EF4-FFF2-40B4-BE49-F238E27FC236}">
                <a16:creationId xmlns:a16="http://schemas.microsoft.com/office/drawing/2014/main" id="{10F59E85-E239-4605-8064-413C4A16C4C8}"/>
              </a:ext>
            </a:extLst>
          </p:cNvPr>
          <p:cNvSpPr/>
          <p:nvPr/>
        </p:nvSpPr>
        <p:spPr>
          <a:xfrm>
            <a:off x="3706239" y="4162292"/>
            <a:ext cx="1422974" cy="863068"/>
          </a:xfrm>
          <a:prstGeom prst="can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Ad Benchmarking Database</a:t>
            </a:r>
            <a:endParaRPr lang="en-SG" sz="12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77CECBD-33B8-4EF7-B3B9-6CF28502F285}"/>
              </a:ext>
            </a:extLst>
          </p:cNvPr>
          <p:cNvCxnSpPr>
            <a:cxnSpLocks/>
            <a:stCxn id="57" idx="1"/>
            <a:endCxn id="7" idx="2"/>
          </p:cNvCxnSpPr>
          <p:nvPr/>
        </p:nvCxnSpPr>
        <p:spPr>
          <a:xfrm flipH="1" flipV="1">
            <a:off x="4417725" y="3013871"/>
            <a:ext cx="1" cy="1148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C313509D-9201-40CF-B9B6-CE8FD2BFCD22}"/>
              </a:ext>
            </a:extLst>
          </p:cNvPr>
          <p:cNvSpPr/>
          <p:nvPr/>
        </p:nvSpPr>
        <p:spPr>
          <a:xfrm>
            <a:off x="6476625" y="919214"/>
            <a:ext cx="376928" cy="374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4</a:t>
            </a:r>
            <a:endParaRPr lang="en-SG" sz="16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FE06EC-0C01-4DAF-92DC-67CCCEBBA55C}"/>
              </a:ext>
            </a:extLst>
          </p:cNvPr>
          <p:cNvSpPr/>
          <p:nvPr/>
        </p:nvSpPr>
        <p:spPr>
          <a:xfrm>
            <a:off x="6888236" y="876167"/>
            <a:ext cx="32559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System pulls </a:t>
            </a:r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</a:rPr>
              <a:t>actual Ad performance 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into database to retrain model (Phase 2/ Future improvement)</a:t>
            </a:r>
            <a:endParaRPr lang="en-SG" sz="11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4365DFF-25AF-4EBF-9DF5-011FED1FBFCD}"/>
              </a:ext>
            </a:extLst>
          </p:cNvPr>
          <p:cNvSpPr/>
          <p:nvPr/>
        </p:nvSpPr>
        <p:spPr>
          <a:xfrm>
            <a:off x="119909" y="5625184"/>
            <a:ext cx="37692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b="1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4932035-7806-440B-B968-23CE412D3992}"/>
              </a:ext>
            </a:extLst>
          </p:cNvPr>
          <p:cNvSpPr/>
          <p:nvPr/>
        </p:nvSpPr>
        <p:spPr>
          <a:xfrm>
            <a:off x="3132579" y="5558265"/>
            <a:ext cx="376928" cy="374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3</a:t>
            </a:r>
            <a:endParaRPr lang="en-SG" sz="1600" b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170D52-D111-4FD1-8844-94B6BBB7363F}"/>
              </a:ext>
            </a:extLst>
          </p:cNvPr>
          <p:cNvSpPr/>
          <p:nvPr/>
        </p:nvSpPr>
        <p:spPr>
          <a:xfrm>
            <a:off x="458258" y="5700231"/>
            <a:ext cx="142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User action</a:t>
            </a:r>
            <a:endParaRPr lang="en-SG" sz="11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A1387F1-63A9-469B-8168-4A77CC147674}"/>
              </a:ext>
            </a:extLst>
          </p:cNvPr>
          <p:cNvSpPr/>
          <p:nvPr/>
        </p:nvSpPr>
        <p:spPr>
          <a:xfrm>
            <a:off x="119909" y="6097575"/>
            <a:ext cx="376928" cy="374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b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ED14CF-552D-4BAB-8F31-AA555FF0CF8F}"/>
              </a:ext>
            </a:extLst>
          </p:cNvPr>
          <p:cNvSpPr/>
          <p:nvPr/>
        </p:nvSpPr>
        <p:spPr>
          <a:xfrm>
            <a:off x="458471" y="6157271"/>
            <a:ext cx="142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</a:rPr>
              <a:t>System action</a:t>
            </a:r>
            <a:endParaRPr lang="en-SG" sz="11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7CB84AB-7A0C-4B16-91CA-C3DFF5E63E2F}"/>
              </a:ext>
            </a:extLst>
          </p:cNvPr>
          <p:cNvSpPr/>
          <p:nvPr/>
        </p:nvSpPr>
        <p:spPr>
          <a:xfrm rot="5400000">
            <a:off x="9772605" y="3494093"/>
            <a:ext cx="607279" cy="520117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2779C87-668B-4C4D-A8ED-1F91D5CC11ED}"/>
              </a:ext>
            </a:extLst>
          </p:cNvPr>
          <p:cNvSpPr/>
          <p:nvPr/>
        </p:nvSpPr>
        <p:spPr>
          <a:xfrm rot="5400000">
            <a:off x="9407990" y="2636803"/>
            <a:ext cx="1337464" cy="520117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2D3F1F-DCAD-48B6-938C-B7D0EFAED51B}"/>
              </a:ext>
            </a:extLst>
          </p:cNvPr>
          <p:cNvGrpSpPr/>
          <p:nvPr/>
        </p:nvGrpSpPr>
        <p:grpSpPr>
          <a:xfrm>
            <a:off x="0" y="44540"/>
            <a:ext cx="1056021" cy="938075"/>
            <a:chOff x="28061" y="510"/>
            <a:chExt cx="1056021" cy="938075"/>
          </a:xfrm>
        </p:grpSpPr>
        <p:pic>
          <p:nvPicPr>
            <p:cNvPr id="58" name="Picture 10" descr="Related image">
              <a:extLst>
                <a:ext uri="{FF2B5EF4-FFF2-40B4-BE49-F238E27FC236}">
                  <a16:creationId xmlns:a16="http://schemas.microsoft.com/office/drawing/2014/main" id="{AD1429F7-A842-44EA-9F72-7844AEFCED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84013" y="510"/>
              <a:ext cx="619531" cy="523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A610A2-4BCA-4C45-9128-EB17A787151C}"/>
                </a:ext>
              </a:extLst>
            </p:cNvPr>
            <p:cNvSpPr txBox="1"/>
            <p:nvPr/>
          </p:nvSpPr>
          <p:spPr>
            <a:xfrm>
              <a:off x="28061" y="523087"/>
              <a:ext cx="10560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Roles, Systems, &amp; Functions </a:t>
              </a:r>
              <a:endParaRPr lang="en-SG" sz="1050" b="1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3BEE85B-DEFA-4D60-841E-D421480620FA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Systems Overview 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141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0D34A-12C8-4FEE-AA80-757D18AEA878}"/>
              </a:ext>
            </a:extLst>
          </p:cNvPr>
          <p:cNvSpPr txBox="1"/>
          <p:nvPr/>
        </p:nvSpPr>
        <p:spPr>
          <a:xfrm>
            <a:off x="1189318" y="3902635"/>
            <a:ext cx="176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Context &amp; Knowledge</a:t>
            </a:r>
            <a:endParaRPr lang="en-S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8816B-9EF0-454E-A9B9-01ECB907BDB5}"/>
              </a:ext>
            </a:extLst>
          </p:cNvPr>
          <p:cNvSpPr txBox="1"/>
          <p:nvPr/>
        </p:nvSpPr>
        <p:spPr>
          <a:xfrm>
            <a:off x="4470400" y="3902634"/>
            <a:ext cx="246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Roles, Systems, &amp; Functions 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F185E-EC87-46FA-8B64-BE0B8F326531}"/>
              </a:ext>
            </a:extLst>
          </p:cNvPr>
          <p:cNvSpPr txBox="1"/>
          <p:nvPr/>
        </p:nvSpPr>
        <p:spPr>
          <a:xfrm>
            <a:off x="8540376" y="3902634"/>
            <a:ext cx="246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Intelligence &amp; Technical Architecture</a:t>
            </a:r>
            <a:endParaRPr lang="en-SG" b="1" dirty="0"/>
          </a:p>
        </p:txBody>
      </p:sp>
      <p:pic>
        <p:nvPicPr>
          <p:cNvPr id="1030" name="Picture 6" descr="Image result for knowledge icon color">
            <a:extLst>
              <a:ext uri="{FF2B5EF4-FFF2-40B4-BE49-F238E27FC236}">
                <a16:creationId xmlns:a16="http://schemas.microsoft.com/office/drawing/2014/main" id="{0DF94747-1328-45B7-A19F-711DEF1F1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62943" r="73703" b="11507"/>
          <a:stretch/>
        </p:blipFill>
        <p:spPr bwMode="auto">
          <a:xfrm>
            <a:off x="1384439" y="2734476"/>
            <a:ext cx="1372816" cy="11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78F432AE-2D08-4457-903F-F08E38DB9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724" y="2838750"/>
            <a:ext cx="959610" cy="9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51900AC1-BE80-4E23-B1E6-511A0EB87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051639" y="2700880"/>
            <a:ext cx="1299828" cy="10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16B769-4E1D-484F-B708-0AE5669EEF69}"/>
              </a:ext>
            </a:extLst>
          </p:cNvPr>
          <p:cNvSpPr/>
          <p:nvPr/>
        </p:nvSpPr>
        <p:spPr>
          <a:xfrm>
            <a:off x="72284" y="1701800"/>
            <a:ext cx="7363566" cy="35750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358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806B89-8FD5-419A-A299-DE01F64ACB29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CE87E0-74F7-4827-9697-C86B59307A7C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6" name="Picture 8" descr="Related image">
              <a:extLst>
                <a:ext uri="{FF2B5EF4-FFF2-40B4-BE49-F238E27FC236}">
                  <a16:creationId xmlns:a16="http://schemas.microsoft.com/office/drawing/2014/main" id="{D56E8171-FA66-43F3-98FB-4142D4B46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92D5E7B-5814-4959-A549-D9176064AE60}"/>
              </a:ext>
            </a:extLst>
          </p:cNvPr>
          <p:cNvSpPr/>
          <p:nvPr/>
        </p:nvSpPr>
        <p:spPr>
          <a:xfrm>
            <a:off x="895351" y="115312"/>
            <a:ext cx="4743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Image Feature Extraction &amp; Performance Prediction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A1A137-C918-4086-A179-485A74F89AF1}"/>
              </a:ext>
            </a:extLst>
          </p:cNvPr>
          <p:cNvGrpSpPr/>
          <p:nvPr/>
        </p:nvGrpSpPr>
        <p:grpSpPr>
          <a:xfrm>
            <a:off x="463550" y="1007969"/>
            <a:ext cx="11092599" cy="1721749"/>
            <a:chOff x="463550" y="1007969"/>
            <a:chExt cx="11092599" cy="17217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A1F9629-39FA-46B5-B819-4BEC61D01E15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99" b="13152"/>
            <a:stretch/>
          </p:blipFill>
          <p:spPr bwMode="auto">
            <a:xfrm>
              <a:off x="463550" y="1007969"/>
              <a:ext cx="11092599" cy="172174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D93BBF-8D0D-4538-B42F-AE47CD64C32C}"/>
                </a:ext>
              </a:extLst>
            </p:cNvPr>
            <p:cNvSpPr txBox="1"/>
            <p:nvPr/>
          </p:nvSpPr>
          <p:spPr>
            <a:xfrm>
              <a:off x="7748587" y="2056639"/>
              <a:ext cx="122661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050" dirty="0"/>
                <a:t>SVM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050" dirty="0"/>
                <a:t>Neural Network</a:t>
              </a:r>
              <a:endParaRPr lang="en-SG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9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B186F5-F726-42DF-90BD-255E1E3C9352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1E975C-5432-4A17-97C4-AC1381612A77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7" name="Picture 8" descr="Related image">
              <a:extLst>
                <a:ext uri="{FF2B5EF4-FFF2-40B4-BE49-F238E27FC236}">
                  <a16:creationId xmlns:a16="http://schemas.microsoft.com/office/drawing/2014/main" id="{1CC25843-3E24-4B32-BB64-6424EC788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D66959-9B53-4BE5-9DEA-C8875B36AE89}"/>
              </a:ext>
            </a:extLst>
          </p:cNvPr>
          <p:cNvSpPr/>
          <p:nvPr/>
        </p:nvSpPr>
        <p:spPr>
          <a:xfrm>
            <a:off x="895351" y="115312"/>
            <a:ext cx="4743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Image Feature Extraction &amp; Performance Prediction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4FC5C2-888D-4599-88E2-569C8FE76D7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9" b="13152"/>
          <a:stretch/>
        </p:blipFill>
        <p:spPr bwMode="auto">
          <a:xfrm>
            <a:off x="463550" y="1007969"/>
            <a:ext cx="11092599" cy="17217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phic 9" descr="Download">
            <a:extLst>
              <a:ext uri="{FF2B5EF4-FFF2-40B4-BE49-F238E27FC236}">
                <a16:creationId xmlns:a16="http://schemas.microsoft.com/office/drawing/2014/main" id="{E715892A-A9B3-4B9D-8D35-2AD34B786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228" y="2993250"/>
            <a:ext cx="543168" cy="543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40CC49-ACB3-43B0-BFC0-3899162144FD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" t="41247" r="54307" b="26542"/>
          <a:stretch/>
        </p:blipFill>
        <p:spPr bwMode="auto">
          <a:xfrm>
            <a:off x="352183" y="3517840"/>
            <a:ext cx="2302157" cy="12109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48B457F-5739-4E34-9B2F-C872A9198340}"/>
              </a:ext>
            </a:extLst>
          </p:cNvPr>
          <p:cNvSpPr/>
          <p:nvPr/>
        </p:nvSpPr>
        <p:spPr>
          <a:xfrm>
            <a:off x="269359" y="4728837"/>
            <a:ext cx="2384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of fixed size (1,200 X 628 px; padded if necessary)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A666F-E9A4-4FCD-9565-EDABFF41EC5F}"/>
              </a:ext>
            </a:extLst>
          </p:cNvPr>
          <p:cNvSpPr/>
          <p:nvPr/>
        </p:nvSpPr>
        <p:spPr>
          <a:xfrm>
            <a:off x="7071676" y="1007969"/>
            <a:ext cx="4812002" cy="1696689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DE7AB-907A-4B2D-8848-19306BC64D8E}"/>
              </a:ext>
            </a:extLst>
          </p:cNvPr>
          <p:cNvSpPr/>
          <p:nvPr/>
        </p:nvSpPr>
        <p:spPr>
          <a:xfrm>
            <a:off x="136021" y="995439"/>
            <a:ext cx="4812002" cy="1696689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feature vector of images">
            <a:extLst>
              <a:ext uri="{FF2B5EF4-FFF2-40B4-BE49-F238E27FC236}">
                <a16:creationId xmlns:a16="http://schemas.microsoft.com/office/drawing/2014/main" id="{34615C10-D41B-4A4F-BF45-46AFD45C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510" y="3588814"/>
            <a:ext cx="2951655" cy="13726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Share">
            <a:extLst>
              <a:ext uri="{FF2B5EF4-FFF2-40B4-BE49-F238E27FC236}">
                <a16:creationId xmlns:a16="http://schemas.microsoft.com/office/drawing/2014/main" id="{55EE4E1A-B598-4644-B8D1-6F2A087C7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59057" y="3064376"/>
            <a:ext cx="530615" cy="53061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EFA652-C252-4042-90F5-E412FFC0B94C}"/>
              </a:ext>
            </a:extLst>
          </p:cNvPr>
          <p:cNvSpPr/>
          <p:nvPr/>
        </p:nvSpPr>
        <p:spPr>
          <a:xfrm>
            <a:off x="0" y="6505700"/>
            <a:ext cx="3334695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i="1" dirty="0"/>
              <a:t>Source: </a:t>
            </a:r>
            <a:r>
              <a:rPr lang="en-SG" sz="1200" i="1" u="sng" dirty="0">
                <a:hlinkClick r:id="rId10"/>
              </a:rPr>
              <a:t>Deep CTR Prediction in Display Advertising</a:t>
            </a:r>
            <a:endParaRPr lang="en-GB" sz="1200" i="1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60D17-7D19-43EB-BF4F-057DC30FA618}"/>
              </a:ext>
            </a:extLst>
          </p:cNvPr>
          <p:cNvSpPr/>
          <p:nvPr/>
        </p:nvSpPr>
        <p:spPr>
          <a:xfrm>
            <a:off x="4928087" y="6552703"/>
            <a:ext cx="7184196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100" i="1" dirty="0"/>
              <a:t>Note: We would like to do this in an unsupervised learning way in the future as we don’t want to limit the things in the ads </a:t>
            </a:r>
            <a:endParaRPr lang="en-GB" sz="14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F4CB35-13CF-4DC0-88AF-E98FF05A01EA}"/>
              </a:ext>
            </a:extLst>
          </p:cNvPr>
          <p:cNvSpPr/>
          <p:nvPr/>
        </p:nvSpPr>
        <p:spPr>
          <a:xfrm>
            <a:off x="3003474" y="5111349"/>
            <a:ext cx="5904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100"/>
              <a:buFont typeface="Times New Roman" panose="02020603050405020304" pitchFamily="18" charset="0"/>
              <a:buAutoNum type="arabicPeriod"/>
            </a:pPr>
            <a:r>
              <a:rPr lang="en-US" sz="1200" dirty="0"/>
              <a:t>Pass image through Convolutional Network architecture based on </a:t>
            </a:r>
            <a:r>
              <a:rPr lang="en-SG" sz="1200" dirty="0"/>
              <a:t>17 convolution layers. The first convolution layer uses 5 X 5 convolution kernels. Following first layer, there are four groups, and each has four layers with 3 X 3 kernels. </a:t>
            </a:r>
            <a:endParaRPr lang="en-GB" sz="1200" dirty="0"/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100"/>
              <a:buFont typeface="Times New Roman" panose="02020603050405020304" pitchFamily="18" charset="0"/>
              <a:buAutoNum type="arabicPeriod"/>
            </a:pPr>
            <a:r>
              <a:rPr lang="en-SG" sz="1200" dirty="0"/>
              <a:t>The network is pre-trained on a training dataset of category labels </a:t>
            </a:r>
            <a:endParaRPr lang="en-GB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1AF90D-DB82-488E-AB0E-5270BA7C380D}"/>
              </a:ext>
            </a:extLst>
          </p:cNvPr>
          <p:cNvSpPr/>
          <p:nvPr/>
        </p:nvSpPr>
        <p:spPr>
          <a:xfrm>
            <a:off x="8977165" y="4956002"/>
            <a:ext cx="1949252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SG" sz="1200" dirty="0"/>
              <a:t> Feature vector of the image</a:t>
            </a:r>
            <a:endParaRPr lang="en-GB" sz="1600" dirty="0"/>
          </a:p>
        </p:txBody>
      </p:sp>
      <p:pic>
        <p:nvPicPr>
          <p:cNvPr id="2050" name="Picture 2" descr="Image result for convolutional neural network">
            <a:extLst>
              <a:ext uri="{FF2B5EF4-FFF2-40B4-BE49-F238E27FC236}">
                <a16:creationId xmlns:a16="http://schemas.microsoft.com/office/drawing/2014/main" id="{5D15CAD4-B283-45AE-AA04-2024867F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063" y="3292978"/>
            <a:ext cx="4532066" cy="16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Gears">
            <a:extLst>
              <a:ext uri="{FF2B5EF4-FFF2-40B4-BE49-F238E27FC236}">
                <a16:creationId xmlns:a16="http://schemas.microsoft.com/office/drawing/2014/main" id="{AF804B61-D004-4B41-B62E-0F148992EC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7063" y="2833753"/>
            <a:ext cx="530614" cy="530614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FB13FA6E-7D6D-4903-9324-26E1AF1361B9}"/>
              </a:ext>
            </a:extLst>
          </p:cNvPr>
          <p:cNvSpPr/>
          <p:nvPr/>
        </p:nvSpPr>
        <p:spPr>
          <a:xfrm>
            <a:off x="2784718" y="3918993"/>
            <a:ext cx="607279" cy="520117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9EC382B-B439-4549-9BA5-695CDBBC12FB}"/>
              </a:ext>
            </a:extLst>
          </p:cNvPr>
          <p:cNvSpPr/>
          <p:nvPr/>
        </p:nvSpPr>
        <p:spPr>
          <a:xfrm>
            <a:off x="8347398" y="3977800"/>
            <a:ext cx="607279" cy="520117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29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B186F5-F726-42DF-90BD-255E1E3C9352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1E975C-5432-4A17-97C4-AC1381612A77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7" name="Picture 8" descr="Related image">
              <a:extLst>
                <a:ext uri="{FF2B5EF4-FFF2-40B4-BE49-F238E27FC236}">
                  <a16:creationId xmlns:a16="http://schemas.microsoft.com/office/drawing/2014/main" id="{1CC25843-3E24-4B32-BB64-6424EC788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D66959-9B53-4BE5-9DEA-C8875B36AE89}"/>
              </a:ext>
            </a:extLst>
          </p:cNvPr>
          <p:cNvSpPr/>
          <p:nvPr/>
        </p:nvSpPr>
        <p:spPr>
          <a:xfrm>
            <a:off x="895351" y="115312"/>
            <a:ext cx="4743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Image Feature Extraction &amp; Performance Prediction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4FC5C2-888D-4599-88E2-569C8FE76D7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9" b="13152"/>
          <a:stretch/>
        </p:blipFill>
        <p:spPr bwMode="auto">
          <a:xfrm>
            <a:off x="463550" y="1007969"/>
            <a:ext cx="11092599" cy="17217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0A666F-E9A4-4FCD-9565-EDABFF41EC5F}"/>
              </a:ext>
            </a:extLst>
          </p:cNvPr>
          <p:cNvSpPr/>
          <p:nvPr/>
        </p:nvSpPr>
        <p:spPr>
          <a:xfrm>
            <a:off x="9483364" y="1033028"/>
            <a:ext cx="2400313" cy="1696689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DE7AB-907A-4B2D-8848-19306BC64D8E}"/>
              </a:ext>
            </a:extLst>
          </p:cNvPr>
          <p:cNvSpPr/>
          <p:nvPr/>
        </p:nvSpPr>
        <p:spPr>
          <a:xfrm>
            <a:off x="155924" y="1033028"/>
            <a:ext cx="7188607" cy="1696689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F3E3A-5D9A-4FE7-8E03-1B8B052A01CB}"/>
              </a:ext>
            </a:extLst>
          </p:cNvPr>
          <p:cNvSpPr/>
          <p:nvPr/>
        </p:nvSpPr>
        <p:spPr>
          <a:xfrm>
            <a:off x="0" y="6505700"/>
            <a:ext cx="3334695" cy="28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i="1" dirty="0"/>
              <a:t>Source: </a:t>
            </a:r>
            <a:r>
              <a:rPr lang="en-SG" sz="1200" i="1" u="sng" dirty="0">
                <a:hlinkClick r:id="rId4"/>
              </a:rPr>
              <a:t>Deep CTR Prediction in Display Advertising</a:t>
            </a:r>
            <a:endParaRPr lang="en-GB" sz="1200" i="1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Picture 2" descr="Image result for feature vector of images">
            <a:extLst>
              <a:ext uri="{FF2B5EF4-FFF2-40B4-BE49-F238E27FC236}">
                <a16:creationId xmlns:a16="http://schemas.microsoft.com/office/drawing/2014/main" id="{F0EEB06C-CD6D-4A6D-93AE-72BF78FF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37" y="5087036"/>
            <a:ext cx="1943051" cy="9036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5F7ACF-7ED2-44A2-8885-1838FF0F9BFC}"/>
              </a:ext>
            </a:extLst>
          </p:cNvPr>
          <p:cNvSpPr/>
          <p:nvPr/>
        </p:nvSpPr>
        <p:spPr>
          <a:xfrm>
            <a:off x="10362507" y="4340324"/>
            <a:ext cx="13773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SG" b="1" dirty="0">
                <a:solidFill>
                  <a:srgbClr val="1D2129"/>
                </a:solidFill>
                <a:latin typeface="Arial" panose="020B0604020202020204" pitchFamily="34" charset="0"/>
              </a:rPr>
              <a:t>CTR: 1.2%</a:t>
            </a:r>
          </a:p>
          <a:p>
            <a:r>
              <a:rPr lang="en-SG" b="1" dirty="0">
                <a:solidFill>
                  <a:srgbClr val="1D2129"/>
                </a:solidFill>
                <a:latin typeface="Arial" panose="020B0604020202020204" pitchFamily="34" charset="0"/>
              </a:rPr>
              <a:t>CPC: $0.45</a:t>
            </a:r>
            <a:endParaRPr lang="en-SG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E8D038-175A-41ED-9132-D48948175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24" y="3389556"/>
            <a:ext cx="1171817" cy="16162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0F4F3FC-1344-4750-B0E6-774EA4E4DDEB}"/>
              </a:ext>
            </a:extLst>
          </p:cNvPr>
          <p:cNvSpPr/>
          <p:nvPr/>
        </p:nvSpPr>
        <p:spPr>
          <a:xfrm>
            <a:off x="3871348" y="5990643"/>
            <a:ext cx="2516025" cy="478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/>
              <a:t>Feature vector of image + Basic feature vector </a:t>
            </a:r>
            <a:endParaRPr lang="en-GB" sz="1600" dirty="0"/>
          </a:p>
        </p:txBody>
      </p:sp>
      <p:pic>
        <p:nvPicPr>
          <p:cNvPr id="24" name="Graphic 23" descr="Gears">
            <a:extLst>
              <a:ext uri="{FF2B5EF4-FFF2-40B4-BE49-F238E27FC236}">
                <a16:creationId xmlns:a16="http://schemas.microsoft.com/office/drawing/2014/main" id="{6B09CF43-8305-401D-9BAD-847F1E341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2264" y="3430621"/>
            <a:ext cx="530614" cy="530614"/>
          </a:xfrm>
          <a:prstGeom prst="rect">
            <a:avLst/>
          </a:prstGeom>
        </p:spPr>
      </p:pic>
      <p:pic>
        <p:nvPicPr>
          <p:cNvPr id="25" name="Graphic 24" descr="Download">
            <a:extLst>
              <a:ext uri="{FF2B5EF4-FFF2-40B4-BE49-F238E27FC236}">
                <a16:creationId xmlns:a16="http://schemas.microsoft.com/office/drawing/2014/main" id="{507B0965-5947-416C-9F17-926CD32F59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784" y="2882124"/>
            <a:ext cx="543168" cy="54316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894E89C5-F1E3-4B07-B8E1-B504F3CC9049}"/>
              </a:ext>
            </a:extLst>
          </p:cNvPr>
          <p:cNvSpPr/>
          <p:nvPr/>
        </p:nvSpPr>
        <p:spPr>
          <a:xfrm>
            <a:off x="1448605" y="3866998"/>
            <a:ext cx="435492" cy="357395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Image result for decision tree">
            <a:extLst>
              <a:ext uri="{FF2B5EF4-FFF2-40B4-BE49-F238E27FC236}">
                <a16:creationId xmlns:a16="http://schemas.microsoft.com/office/drawing/2014/main" id="{9DCF97FB-2032-423E-A6C0-C55125ACB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0" r="20001"/>
          <a:stretch/>
        </p:blipFill>
        <p:spPr bwMode="auto">
          <a:xfrm>
            <a:off x="2032419" y="3513039"/>
            <a:ext cx="1165419" cy="102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 descr="Gears">
            <a:extLst>
              <a:ext uri="{FF2B5EF4-FFF2-40B4-BE49-F238E27FC236}">
                <a16:creationId xmlns:a16="http://schemas.microsoft.com/office/drawing/2014/main" id="{85299421-CDCA-420E-B139-FF69F641C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2130" y="2953597"/>
            <a:ext cx="530614" cy="530614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5A53A238-3982-42BD-9641-E4CD24376DAE}"/>
              </a:ext>
            </a:extLst>
          </p:cNvPr>
          <p:cNvSpPr/>
          <p:nvPr/>
        </p:nvSpPr>
        <p:spPr>
          <a:xfrm>
            <a:off x="3361712" y="3833660"/>
            <a:ext cx="435492" cy="357395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" descr="Image result for feature vector of images">
            <a:extLst>
              <a:ext uri="{FF2B5EF4-FFF2-40B4-BE49-F238E27FC236}">
                <a16:creationId xmlns:a16="http://schemas.microsoft.com/office/drawing/2014/main" id="{E7C6F1AA-85B0-4B05-B423-6C4379FC0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86" y="3636788"/>
            <a:ext cx="1943051" cy="9036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Share">
            <a:extLst>
              <a:ext uri="{FF2B5EF4-FFF2-40B4-BE49-F238E27FC236}">
                <a16:creationId xmlns:a16="http://schemas.microsoft.com/office/drawing/2014/main" id="{D3765D6F-F233-45E0-80BB-AC93EF227D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1331" y="3061834"/>
            <a:ext cx="448046" cy="448046"/>
          </a:xfrm>
          <a:prstGeom prst="rect">
            <a:avLst/>
          </a:prstGeom>
        </p:spPr>
      </p:pic>
      <p:pic>
        <p:nvPicPr>
          <p:cNvPr id="32" name="Graphic 31" descr="Download">
            <a:extLst>
              <a:ext uri="{FF2B5EF4-FFF2-40B4-BE49-F238E27FC236}">
                <a16:creationId xmlns:a16="http://schemas.microsoft.com/office/drawing/2014/main" id="{02CD6D83-9264-40BD-B98F-6CC08353F6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1348" y="4543868"/>
            <a:ext cx="543168" cy="543168"/>
          </a:xfrm>
          <a:prstGeom prst="rect">
            <a:avLst/>
          </a:prstGeom>
        </p:spPr>
      </p:pic>
      <p:sp>
        <p:nvSpPr>
          <p:cNvPr id="3" name="Cross 2">
            <a:extLst>
              <a:ext uri="{FF2B5EF4-FFF2-40B4-BE49-F238E27FC236}">
                <a16:creationId xmlns:a16="http://schemas.microsoft.com/office/drawing/2014/main" id="{582F674F-627C-43F7-A2DB-9E92A9DEDB10}"/>
              </a:ext>
            </a:extLst>
          </p:cNvPr>
          <p:cNvSpPr/>
          <p:nvPr/>
        </p:nvSpPr>
        <p:spPr>
          <a:xfrm>
            <a:off x="4748826" y="4627583"/>
            <a:ext cx="359072" cy="359072"/>
          </a:xfrm>
          <a:prstGeom prst="plus">
            <a:avLst>
              <a:gd name="adj" fmla="val 35413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828D34B1-5473-432F-BCE6-C43397B6E0A3}"/>
              </a:ext>
            </a:extLst>
          </p:cNvPr>
          <p:cNvSpPr/>
          <p:nvPr/>
        </p:nvSpPr>
        <p:spPr>
          <a:xfrm>
            <a:off x="6240699" y="3301437"/>
            <a:ext cx="363408" cy="316805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5E9046D-4112-45E8-86B8-D938954221DA}"/>
              </a:ext>
            </a:extLst>
          </p:cNvPr>
          <p:cNvSpPr/>
          <p:nvPr/>
        </p:nvSpPr>
        <p:spPr>
          <a:xfrm>
            <a:off x="9621025" y="4557998"/>
            <a:ext cx="435492" cy="357395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REGRESSION MODEL">
            <a:extLst>
              <a:ext uri="{FF2B5EF4-FFF2-40B4-BE49-F238E27FC236}">
                <a16:creationId xmlns:a16="http://schemas.microsoft.com/office/drawing/2014/main" id="{6ACA9C6B-3EB1-4617-B87D-767923C29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t="5834" r="3960" b="3273"/>
          <a:stretch/>
        </p:blipFill>
        <p:spPr bwMode="auto">
          <a:xfrm>
            <a:off x="6763157" y="4043269"/>
            <a:ext cx="2639194" cy="138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Share">
            <a:extLst>
              <a:ext uri="{FF2B5EF4-FFF2-40B4-BE49-F238E27FC236}">
                <a16:creationId xmlns:a16="http://schemas.microsoft.com/office/drawing/2014/main" id="{5B566D01-99F9-42FD-9BB1-A8816D675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52139" y="3791494"/>
            <a:ext cx="448046" cy="4480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45C8B7-B1F2-4C58-9049-415FA56ECB45}"/>
              </a:ext>
            </a:extLst>
          </p:cNvPr>
          <p:cNvSpPr/>
          <p:nvPr/>
        </p:nvSpPr>
        <p:spPr>
          <a:xfrm>
            <a:off x="6823037" y="5400339"/>
            <a:ext cx="12166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linear regressor.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EC1AB-AD50-432C-A6EC-EED56991B7E9}"/>
              </a:ext>
            </a:extLst>
          </p:cNvPr>
          <p:cNvSpPr txBox="1"/>
          <p:nvPr/>
        </p:nvSpPr>
        <p:spPr>
          <a:xfrm>
            <a:off x="7748587" y="2056639"/>
            <a:ext cx="1226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SVM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Neural Network</a:t>
            </a:r>
            <a:endParaRPr lang="en-SG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7E0C3-B3EB-4D62-AE36-58F002C67E39}"/>
              </a:ext>
            </a:extLst>
          </p:cNvPr>
          <p:cNvSpPr txBox="1"/>
          <p:nvPr/>
        </p:nvSpPr>
        <p:spPr>
          <a:xfrm>
            <a:off x="208804" y="5016935"/>
            <a:ext cx="9961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/>
              <a:t>Targeting Parameters</a:t>
            </a:r>
            <a:endParaRPr lang="en-SG" sz="1050" b="1" dirty="0"/>
          </a:p>
        </p:txBody>
      </p:sp>
    </p:spTree>
    <p:extLst>
      <p:ext uri="{BB962C8B-B14F-4D97-AF65-F5344CB8AC3E}">
        <p14:creationId xmlns:p14="http://schemas.microsoft.com/office/powerpoint/2010/main" val="369649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356CA3-17A6-411F-9E8F-584916728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738188"/>
            <a:ext cx="10715625" cy="5438775"/>
          </a:xfrm>
        </p:spPr>
        <p:txBody>
          <a:bodyPr anchor="ctr"/>
          <a:lstStyle/>
          <a:p>
            <a:pPr marL="0" indent="0">
              <a:buNone/>
            </a:pPr>
            <a:r>
              <a:rPr lang="en-AU" dirty="0"/>
              <a:t>Which of these Facebook Advertisements perform better?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86348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01D8BACD-50F3-4B6F-ADD9-F9E9920C2169}"/>
              </a:ext>
            </a:extLst>
          </p:cNvPr>
          <p:cNvSpPr/>
          <p:nvPr/>
        </p:nvSpPr>
        <p:spPr>
          <a:xfrm>
            <a:off x="718379" y="1413832"/>
            <a:ext cx="4851379" cy="4525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Data Sources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9EE53-5704-4465-851D-53BE48E38EE9}"/>
              </a:ext>
            </a:extLst>
          </p:cNvPr>
          <p:cNvSpPr/>
          <p:nvPr/>
        </p:nvSpPr>
        <p:spPr>
          <a:xfrm>
            <a:off x="1923188" y="2205709"/>
            <a:ext cx="2472643" cy="27554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Data ingestions Sub-system</a:t>
            </a:r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r>
              <a:rPr lang="en-SG" sz="1100" dirty="0"/>
              <a:t>In-house system</a:t>
            </a:r>
            <a:endParaRPr lang="en-US" sz="1100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CB42B0BD-7B79-47D4-B3AC-67BA3CE12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3414" y="3112001"/>
            <a:ext cx="771550" cy="771550"/>
          </a:xfrm>
          <a:prstGeom prst="rect">
            <a:avLst/>
          </a:prstGeom>
        </p:spPr>
      </p:pic>
      <p:pic>
        <p:nvPicPr>
          <p:cNvPr id="1026" name="Picture 2" descr="Image result for facebook">
            <a:extLst>
              <a:ext uri="{FF2B5EF4-FFF2-40B4-BE49-F238E27FC236}">
                <a16:creationId xmlns:a16="http://schemas.microsoft.com/office/drawing/2014/main" id="{70ACF681-BB3D-4793-A772-3182623C5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46" y="3189628"/>
            <a:ext cx="435877" cy="4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E4B7F-A93E-4F13-A6C3-6B3E23D7ED0D}"/>
              </a:ext>
            </a:extLst>
          </p:cNvPr>
          <p:cNvSpPr txBox="1"/>
          <p:nvPr/>
        </p:nvSpPr>
        <p:spPr>
          <a:xfrm>
            <a:off x="718379" y="3598995"/>
            <a:ext cx="918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Facebook Ad</a:t>
            </a:r>
          </a:p>
          <a:p>
            <a:pPr algn="ctr"/>
            <a:r>
              <a:rPr lang="en-SG" sz="1100" dirty="0"/>
              <a:t>Platform</a:t>
            </a:r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DFA1D0-04EC-4EB9-9E70-B74A618740B3}"/>
              </a:ext>
            </a:extLst>
          </p:cNvPr>
          <p:cNvCxnSpPr>
            <a:cxnSpLocks/>
          </p:cNvCxnSpPr>
          <p:nvPr/>
        </p:nvCxnSpPr>
        <p:spPr>
          <a:xfrm flipH="1">
            <a:off x="1637220" y="3496624"/>
            <a:ext cx="515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C9AF7-FB95-4F0E-AA30-4C0504FC8EE9}"/>
              </a:ext>
            </a:extLst>
          </p:cNvPr>
          <p:cNvSpPr/>
          <p:nvPr/>
        </p:nvSpPr>
        <p:spPr>
          <a:xfrm>
            <a:off x="3315394" y="2750267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Ingest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838DA1-5048-45B0-8D34-6519601A2790}"/>
              </a:ext>
            </a:extLst>
          </p:cNvPr>
          <p:cNvSpPr/>
          <p:nvPr/>
        </p:nvSpPr>
        <p:spPr>
          <a:xfrm>
            <a:off x="4590342" y="2744390"/>
            <a:ext cx="84221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Store</a:t>
            </a:r>
            <a:endParaRPr lang="en-US" sz="11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320FFB-11C4-4F98-AEBD-F0E9BEDF5A84}"/>
              </a:ext>
            </a:extLst>
          </p:cNvPr>
          <p:cNvCxnSpPr>
            <a:cxnSpLocks/>
          </p:cNvCxnSpPr>
          <p:nvPr/>
        </p:nvCxnSpPr>
        <p:spPr>
          <a:xfrm>
            <a:off x="4122650" y="3509301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ownload">
            <a:extLst>
              <a:ext uri="{FF2B5EF4-FFF2-40B4-BE49-F238E27FC236}">
                <a16:creationId xmlns:a16="http://schemas.microsoft.com/office/drawing/2014/main" id="{BF0B027D-5478-4F0C-BB11-49EFEC2B4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1285" y="3025174"/>
            <a:ext cx="858377" cy="8583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3F4C2C-56D7-41E7-8836-882506C96F8D}"/>
              </a:ext>
            </a:extLst>
          </p:cNvPr>
          <p:cNvSpPr txBox="1"/>
          <p:nvPr/>
        </p:nvSpPr>
        <p:spPr>
          <a:xfrm>
            <a:off x="4718047" y="3907973"/>
            <a:ext cx="6222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Blob</a:t>
            </a:r>
          </a:p>
          <a:p>
            <a:pPr algn="ctr"/>
            <a:r>
              <a:rPr lang="en-SG" sz="1100" dirty="0"/>
              <a:t>Storage</a:t>
            </a:r>
            <a:endParaRPr lang="en-US" sz="1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B9B8BB-57B4-4119-8097-A852A0C293A3}"/>
              </a:ext>
            </a:extLst>
          </p:cNvPr>
          <p:cNvSpPr/>
          <p:nvPr/>
        </p:nvSpPr>
        <p:spPr>
          <a:xfrm>
            <a:off x="2092191" y="2744390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Extract</a:t>
            </a:r>
            <a:endParaRPr lang="en-US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B4DABA-E066-44E1-98AA-A7994200ABE6}"/>
              </a:ext>
            </a:extLst>
          </p:cNvPr>
          <p:cNvCxnSpPr>
            <a:cxnSpLocks/>
          </p:cNvCxnSpPr>
          <p:nvPr/>
        </p:nvCxnSpPr>
        <p:spPr>
          <a:xfrm>
            <a:off x="2867097" y="3496624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Share">
            <a:extLst>
              <a:ext uri="{FF2B5EF4-FFF2-40B4-BE49-F238E27FC236}">
                <a16:creationId xmlns:a16="http://schemas.microsoft.com/office/drawing/2014/main" id="{C671D1B5-7917-43BA-A706-DDC0F1841E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5553" y="3179375"/>
            <a:ext cx="658818" cy="65881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8BD09D2-0AA3-492A-AB61-969D7820EA1F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C336DE-5965-42A3-B299-DCB39C48BA39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44" name="Picture 8" descr="Related image">
              <a:extLst>
                <a:ext uri="{FF2B5EF4-FFF2-40B4-BE49-F238E27FC236}">
                  <a16:creationId xmlns:a16="http://schemas.microsoft.com/office/drawing/2014/main" id="{8D2BE2AC-563B-49FF-B606-11469C278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FDAEA38-6982-44A4-8F10-9AC138E2A0FC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Technical Architecture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630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E08A03E-B4B1-48BD-8188-42970800AA3E}"/>
              </a:ext>
            </a:extLst>
          </p:cNvPr>
          <p:cNvSpPr/>
          <p:nvPr/>
        </p:nvSpPr>
        <p:spPr>
          <a:xfrm>
            <a:off x="5572154" y="1414118"/>
            <a:ext cx="2841651" cy="45252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Analytics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D8BACD-50F3-4B6F-ADD9-F9E9920C2169}"/>
              </a:ext>
            </a:extLst>
          </p:cNvPr>
          <p:cNvSpPr/>
          <p:nvPr/>
        </p:nvSpPr>
        <p:spPr>
          <a:xfrm>
            <a:off x="718379" y="1413832"/>
            <a:ext cx="4851379" cy="4525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Data Sources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66B908-4D21-40F8-8158-F041E99863A8}"/>
              </a:ext>
            </a:extLst>
          </p:cNvPr>
          <p:cNvSpPr/>
          <p:nvPr/>
        </p:nvSpPr>
        <p:spPr>
          <a:xfrm>
            <a:off x="5729314" y="2180541"/>
            <a:ext cx="2472643" cy="349041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Data Modelling Sub-system</a:t>
            </a:r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US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9EE53-5704-4465-851D-53BE48E38EE9}"/>
              </a:ext>
            </a:extLst>
          </p:cNvPr>
          <p:cNvSpPr/>
          <p:nvPr/>
        </p:nvSpPr>
        <p:spPr>
          <a:xfrm>
            <a:off x="1923188" y="2205709"/>
            <a:ext cx="2472643" cy="27554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Data ingestions Sub-system</a:t>
            </a:r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r>
              <a:rPr lang="en-SG" sz="1100" dirty="0"/>
              <a:t>In-house system</a:t>
            </a:r>
            <a:endParaRPr lang="en-US" sz="1100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CB42B0BD-7B79-47D4-B3AC-67BA3CE1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3414" y="3112001"/>
            <a:ext cx="771550" cy="771550"/>
          </a:xfrm>
          <a:prstGeom prst="rect">
            <a:avLst/>
          </a:prstGeom>
        </p:spPr>
      </p:pic>
      <p:pic>
        <p:nvPicPr>
          <p:cNvPr id="1026" name="Picture 2" descr="Image result for facebook">
            <a:extLst>
              <a:ext uri="{FF2B5EF4-FFF2-40B4-BE49-F238E27FC236}">
                <a16:creationId xmlns:a16="http://schemas.microsoft.com/office/drawing/2014/main" id="{70ACF681-BB3D-4793-A772-3182623C5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46" y="3189628"/>
            <a:ext cx="435877" cy="4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E4B7F-A93E-4F13-A6C3-6B3E23D7ED0D}"/>
              </a:ext>
            </a:extLst>
          </p:cNvPr>
          <p:cNvSpPr txBox="1"/>
          <p:nvPr/>
        </p:nvSpPr>
        <p:spPr>
          <a:xfrm>
            <a:off x="718379" y="3598995"/>
            <a:ext cx="918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Facebook Ad</a:t>
            </a:r>
          </a:p>
          <a:p>
            <a:pPr algn="ctr"/>
            <a:r>
              <a:rPr lang="en-SG" sz="1100" dirty="0"/>
              <a:t>Platform</a:t>
            </a:r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DFA1D0-04EC-4EB9-9E70-B74A618740B3}"/>
              </a:ext>
            </a:extLst>
          </p:cNvPr>
          <p:cNvCxnSpPr>
            <a:cxnSpLocks/>
          </p:cNvCxnSpPr>
          <p:nvPr/>
        </p:nvCxnSpPr>
        <p:spPr>
          <a:xfrm flipH="1">
            <a:off x="1637220" y="3496624"/>
            <a:ext cx="515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C9AF7-FB95-4F0E-AA30-4C0504FC8EE9}"/>
              </a:ext>
            </a:extLst>
          </p:cNvPr>
          <p:cNvSpPr/>
          <p:nvPr/>
        </p:nvSpPr>
        <p:spPr>
          <a:xfrm>
            <a:off x="3315394" y="2750267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Ingest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838DA1-5048-45B0-8D34-6519601A2790}"/>
              </a:ext>
            </a:extLst>
          </p:cNvPr>
          <p:cNvSpPr/>
          <p:nvPr/>
        </p:nvSpPr>
        <p:spPr>
          <a:xfrm>
            <a:off x="4590342" y="2744390"/>
            <a:ext cx="84221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Store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B544EA-24A6-46EC-8B60-CD7E4D87E0BA}"/>
              </a:ext>
            </a:extLst>
          </p:cNvPr>
          <p:cNvSpPr/>
          <p:nvPr/>
        </p:nvSpPr>
        <p:spPr>
          <a:xfrm>
            <a:off x="5813545" y="2744390"/>
            <a:ext cx="91440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Prep &amp; Train</a:t>
            </a:r>
            <a:endParaRPr lang="en-US" sz="11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320FFB-11C4-4F98-AEBD-F0E9BEDF5A84}"/>
              </a:ext>
            </a:extLst>
          </p:cNvPr>
          <p:cNvCxnSpPr>
            <a:cxnSpLocks/>
          </p:cNvCxnSpPr>
          <p:nvPr/>
        </p:nvCxnSpPr>
        <p:spPr>
          <a:xfrm>
            <a:off x="4122650" y="3509301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A0B5B92-0D2F-49F0-A71D-EE807D8D1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2039" y="3091180"/>
            <a:ext cx="771550" cy="771550"/>
          </a:xfrm>
          <a:prstGeom prst="rect">
            <a:avLst/>
          </a:prstGeom>
        </p:spPr>
      </p:pic>
      <p:pic>
        <p:nvPicPr>
          <p:cNvPr id="25" name="Graphic 24" descr="Download">
            <a:extLst>
              <a:ext uri="{FF2B5EF4-FFF2-40B4-BE49-F238E27FC236}">
                <a16:creationId xmlns:a16="http://schemas.microsoft.com/office/drawing/2014/main" id="{BF0B027D-5478-4F0C-BB11-49EFEC2B4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1285" y="3025174"/>
            <a:ext cx="858377" cy="8583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3F4C2C-56D7-41E7-8836-882506C96F8D}"/>
              </a:ext>
            </a:extLst>
          </p:cNvPr>
          <p:cNvSpPr txBox="1"/>
          <p:nvPr/>
        </p:nvSpPr>
        <p:spPr>
          <a:xfrm>
            <a:off x="4718047" y="3907973"/>
            <a:ext cx="6222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Blob</a:t>
            </a:r>
          </a:p>
          <a:p>
            <a:pPr algn="ctr"/>
            <a:r>
              <a:rPr lang="en-SG" sz="1100" dirty="0"/>
              <a:t>Storage</a:t>
            </a:r>
            <a:endParaRPr lang="en-US" sz="1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B9B8BB-57B4-4119-8097-A852A0C293A3}"/>
              </a:ext>
            </a:extLst>
          </p:cNvPr>
          <p:cNvSpPr/>
          <p:nvPr/>
        </p:nvSpPr>
        <p:spPr>
          <a:xfrm>
            <a:off x="2092191" y="2744390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Extract</a:t>
            </a:r>
            <a:endParaRPr lang="en-US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B4DABA-E066-44E1-98AA-A7994200ABE6}"/>
              </a:ext>
            </a:extLst>
          </p:cNvPr>
          <p:cNvCxnSpPr>
            <a:cxnSpLocks/>
          </p:cNvCxnSpPr>
          <p:nvPr/>
        </p:nvCxnSpPr>
        <p:spPr>
          <a:xfrm>
            <a:off x="2867097" y="3496624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Share">
            <a:extLst>
              <a:ext uri="{FF2B5EF4-FFF2-40B4-BE49-F238E27FC236}">
                <a16:creationId xmlns:a16="http://schemas.microsoft.com/office/drawing/2014/main" id="{C671D1B5-7917-43BA-A706-DDC0F1841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5553" y="3179375"/>
            <a:ext cx="658818" cy="65881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616B425-14F9-46C1-8920-8CED13EF194D}"/>
              </a:ext>
            </a:extLst>
          </p:cNvPr>
          <p:cNvSpPr/>
          <p:nvPr/>
        </p:nvSpPr>
        <p:spPr>
          <a:xfrm>
            <a:off x="7108938" y="2744390"/>
            <a:ext cx="103677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Model &amp; Serve</a:t>
            </a:r>
            <a:endParaRPr lang="en-US" sz="1100" dirty="0"/>
          </a:p>
        </p:txBody>
      </p: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3E9503C5-5E6E-4563-804A-D8A8A53E58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67242" y="3103080"/>
            <a:ext cx="771549" cy="771549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652F6CC-1555-436E-B305-9ED0A73AD90B}"/>
              </a:ext>
            </a:extLst>
          </p:cNvPr>
          <p:cNvCxnSpPr>
            <a:cxnSpLocks/>
          </p:cNvCxnSpPr>
          <p:nvPr/>
        </p:nvCxnSpPr>
        <p:spPr>
          <a:xfrm>
            <a:off x="6571146" y="3519893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Graphic 1027" descr="Stamp">
            <a:extLst>
              <a:ext uri="{FF2B5EF4-FFF2-40B4-BE49-F238E27FC236}">
                <a16:creationId xmlns:a16="http://schemas.microsoft.com/office/drawing/2014/main" id="{5CEAB1B0-3631-4FA6-BEDC-89BC9C4B3B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17452" y="4292121"/>
            <a:ext cx="615946" cy="61594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CCBA510-1AE2-48C7-B69A-77CA53F706C9}"/>
              </a:ext>
            </a:extLst>
          </p:cNvPr>
          <p:cNvSpPr txBox="1"/>
          <p:nvPr/>
        </p:nvSpPr>
        <p:spPr>
          <a:xfrm>
            <a:off x="5773207" y="4834373"/>
            <a:ext cx="995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Image recognition</a:t>
            </a:r>
          </a:p>
          <a:p>
            <a:pPr algn="ctr"/>
            <a:r>
              <a:rPr lang="en-SG" sz="1100" dirty="0"/>
              <a:t>engine</a:t>
            </a:r>
            <a:endParaRPr lang="en-US" sz="1100" dirty="0"/>
          </a:p>
        </p:txBody>
      </p:sp>
      <p:pic>
        <p:nvPicPr>
          <p:cNvPr id="1030" name="Graphic 1029" descr="Playbook">
            <a:extLst>
              <a:ext uri="{FF2B5EF4-FFF2-40B4-BE49-F238E27FC236}">
                <a16:creationId xmlns:a16="http://schemas.microsoft.com/office/drawing/2014/main" id="{65F6F557-6D29-4412-8D41-2BB982D598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23009" y="4233179"/>
            <a:ext cx="650814" cy="65081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9EEEF72-15E3-4589-BCBF-99394067F00F}"/>
              </a:ext>
            </a:extLst>
          </p:cNvPr>
          <p:cNvSpPr txBox="1"/>
          <p:nvPr/>
        </p:nvSpPr>
        <p:spPr>
          <a:xfrm>
            <a:off x="7101352" y="4834373"/>
            <a:ext cx="995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Model simulation engine</a:t>
            </a:r>
            <a:endParaRPr lang="en-US" sz="11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C1ECCB-5449-43A7-B965-A9DADC2D6301}"/>
              </a:ext>
            </a:extLst>
          </p:cNvPr>
          <p:cNvCxnSpPr>
            <a:cxnSpLocks/>
          </p:cNvCxnSpPr>
          <p:nvPr/>
        </p:nvCxnSpPr>
        <p:spPr>
          <a:xfrm>
            <a:off x="6181151" y="3862730"/>
            <a:ext cx="0" cy="416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D771BB8-5328-47CF-A0A8-2FEAC0FA7C80}"/>
              </a:ext>
            </a:extLst>
          </p:cNvPr>
          <p:cNvCxnSpPr>
            <a:cxnSpLocks/>
          </p:cNvCxnSpPr>
          <p:nvPr/>
        </p:nvCxnSpPr>
        <p:spPr>
          <a:xfrm>
            <a:off x="7598890" y="3814438"/>
            <a:ext cx="0" cy="416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D8B6EBC-C646-4317-A957-078B9E4CFB79}"/>
              </a:ext>
            </a:extLst>
          </p:cNvPr>
          <p:cNvCxnSpPr>
            <a:cxnSpLocks/>
          </p:cNvCxnSpPr>
          <p:nvPr/>
        </p:nvCxnSpPr>
        <p:spPr>
          <a:xfrm>
            <a:off x="5346938" y="3518354"/>
            <a:ext cx="570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BD09D2-0AA3-492A-AB61-969D7820EA1F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C336DE-5965-42A3-B299-DCB39C48BA39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44" name="Picture 8" descr="Related image">
              <a:extLst>
                <a:ext uri="{FF2B5EF4-FFF2-40B4-BE49-F238E27FC236}">
                  <a16:creationId xmlns:a16="http://schemas.microsoft.com/office/drawing/2014/main" id="{8D2BE2AC-563B-49FF-B606-11469C278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FDAEA38-6982-44A4-8F10-9AC138E2A0FC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Technical Architecture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3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0255E8-1D0D-4FF6-A47D-D576A01CC4AD}"/>
              </a:ext>
            </a:extLst>
          </p:cNvPr>
          <p:cNvSpPr/>
          <p:nvPr/>
        </p:nvSpPr>
        <p:spPr>
          <a:xfrm>
            <a:off x="8413805" y="1413833"/>
            <a:ext cx="2735163" cy="45252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User Access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E08A03E-B4B1-48BD-8188-42970800AA3E}"/>
              </a:ext>
            </a:extLst>
          </p:cNvPr>
          <p:cNvSpPr/>
          <p:nvPr/>
        </p:nvSpPr>
        <p:spPr>
          <a:xfrm>
            <a:off x="5572154" y="1414118"/>
            <a:ext cx="2841651" cy="45252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Analytics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D8BACD-50F3-4B6F-ADD9-F9E9920C2169}"/>
              </a:ext>
            </a:extLst>
          </p:cNvPr>
          <p:cNvSpPr/>
          <p:nvPr/>
        </p:nvSpPr>
        <p:spPr>
          <a:xfrm>
            <a:off x="718379" y="1413832"/>
            <a:ext cx="4851379" cy="4525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Data Sources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66B908-4D21-40F8-8158-F041E99863A8}"/>
              </a:ext>
            </a:extLst>
          </p:cNvPr>
          <p:cNvSpPr/>
          <p:nvPr/>
        </p:nvSpPr>
        <p:spPr>
          <a:xfrm>
            <a:off x="5729314" y="2180541"/>
            <a:ext cx="2472643" cy="349041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Data Modelling Sub-system</a:t>
            </a:r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US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9EE53-5704-4465-851D-53BE48E38EE9}"/>
              </a:ext>
            </a:extLst>
          </p:cNvPr>
          <p:cNvSpPr/>
          <p:nvPr/>
        </p:nvSpPr>
        <p:spPr>
          <a:xfrm>
            <a:off x="1923188" y="2205709"/>
            <a:ext cx="2472643" cy="27554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Data ingestions Sub-system</a:t>
            </a:r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r>
              <a:rPr lang="en-SG" sz="1100" dirty="0"/>
              <a:t>In-house system</a:t>
            </a:r>
            <a:endParaRPr lang="en-US" sz="1100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CB42B0BD-7B79-47D4-B3AC-67BA3CE1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3414" y="3112001"/>
            <a:ext cx="771550" cy="771550"/>
          </a:xfrm>
          <a:prstGeom prst="rect">
            <a:avLst/>
          </a:prstGeom>
        </p:spPr>
      </p:pic>
      <p:pic>
        <p:nvPicPr>
          <p:cNvPr id="1026" name="Picture 2" descr="Image result for facebook">
            <a:extLst>
              <a:ext uri="{FF2B5EF4-FFF2-40B4-BE49-F238E27FC236}">
                <a16:creationId xmlns:a16="http://schemas.microsoft.com/office/drawing/2014/main" id="{70ACF681-BB3D-4793-A772-3182623C5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46" y="3189628"/>
            <a:ext cx="435877" cy="4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E4B7F-A93E-4F13-A6C3-6B3E23D7ED0D}"/>
              </a:ext>
            </a:extLst>
          </p:cNvPr>
          <p:cNvSpPr txBox="1"/>
          <p:nvPr/>
        </p:nvSpPr>
        <p:spPr>
          <a:xfrm>
            <a:off x="718379" y="3598995"/>
            <a:ext cx="918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Facebook Ad</a:t>
            </a:r>
          </a:p>
          <a:p>
            <a:pPr algn="ctr"/>
            <a:r>
              <a:rPr lang="en-SG" sz="1100" dirty="0"/>
              <a:t>Platform</a:t>
            </a:r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DFA1D0-04EC-4EB9-9E70-B74A618740B3}"/>
              </a:ext>
            </a:extLst>
          </p:cNvPr>
          <p:cNvCxnSpPr>
            <a:cxnSpLocks/>
          </p:cNvCxnSpPr>
          <p:nvPr/>
        </p:nvCxnSpPr>
        <p:spPr>
          <a:xfrm flipH="1">
            <a:off x="1637220" y="3496624"/>
            <a:ext cx="515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C9AF7-FB95-4F0E-AA30-4C0504FC8EE9}"/>
              </a:ext>
            </a:extLst>
          </p:cNvPr>
          <p:cNvSpPr/>
          <p:nvPr/>
        </p:nvSpPr>
        <p:spPr>
          <a:xfrm>
            <a:off x="3315394" y="2750267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Ingest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838DA1-5048-45B0-8D34-6519601A2790}"/>
              </a:ext>
            </a:extLst>
          </p:cNvPr>
          <p:cNvSpPr/>
          <p:nvPr/>
        </p:nvSpPr>
        <p:spPr>
          <a:xfrm>
            <a:off x="4590342" y="2744390"/>
            <a:ext cx="84221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Store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B544EA-24A6-46EC-8B60-CD7E4D87E0BA}"/>
              </a:ext>
            </a:extLst>
          </p:cNvPr>
          <p:cNvSpPr/>
          <p:nvPr/>
        </p:nvSpPr>
        <p:spPr>
          <a:xfrm>
            <a:off x="5813545" y="2744390"/>
            <a:ext cx="91440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Prep &amp; Train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BBFE4-8BA8-496B-894A-9A12AB83A438}"/>
              </a:ext>
            </a:extLst>
          </p:cNvPr>
          <p:cNvSpPr txBox="1"/>
          <p:nvPr/>
        </p:nvSpPr>
        <p:spPr>
          <a:xfrm>
            <a:off x="8641056" y="3721263"/>
            <a:ext cx="1191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Ad Benchmarking</a:t>
            </a:r>
          </a:p>
          <a:p>
            <a:pPr algn="ctr"/>
            <a:r>
              <a:rPr lang="en-SG" sz="1100" dirty="0"/>
              <a:t>Tool</a:t>
            </a:r>
            <a:endParaRPr lang="en-US" sz="11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320FFB-11C4-4F98-AEBD-F0E9BEDF5A84}"/>
              </a:ext>
            </a:extLst>
          </p:cNvPr>
          <p:cNvCxnSpPr>
            <a:cxnSpLocks/>
          </p:cNvCxnSpPr>
          <p:nvPr/>
        </p:nvCxnSpPr>
        <p:spPr>
          <a:xfrm>
            <a:off x="4122650" y="3509301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A0B5B92-0D2F-49F0-A71D-EE807D8D1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2039" y="3091180"/>
            <a:ext cx="771550" cy="771550"/>
          </a:xfrm>
          <a:prstGeom prst="rect">
            <a:avLst/>
          </a:prstGeom>
        </p:spPr>
      </p:pic>
      <p:pic>
        <p:nvPicPr>
          <p:cNvPr id="25" name="Graphic 24" descr="Download">
            <a:extLst>
              <a:ext uri="{FF2B5EF4-FFF2-40B4-BE49-F238E27FC236}">
                <a16:creationId xmlns:a16="http://schemas.microsoft.com/office/drawing/2014/main" id="{BF0B027D-5478-4F0C-BB11-49EFEC2B4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1285" y="3025174"/>
            <a:ext cx="858377" cy="8583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3F4C2C-56D7-41E7-8836-882506C96F8D}"/>
              </a:ext>
            </a:extLst>
          </p:cNvPr>
          <p:cNvSpPr txBox="1"/>
          <p:nvPr/>
        </p:nvSpPr>
        <p:spPr>
          <a:xfrm>
            <a:off x="4718047" y="3907973"/>
            <a:ext cx="6222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Blob</a:t>
            </a:r>
          </a:p>
          <a:p>
            <a:pPr algn="ctr"/>
            <a:r>
              <a:rPr lang="en-SG" sz="1100" dirty="0"/>
              <a:t>Storage</a:t>
            </a:r>
            <a:endParaRPr lang="en-US" sz="1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B9B8BB-57B4-4119-8097-A852A0C293A3}"/>
              </a:ext>
            </a:extLst>
          </p:cNvPr>
          <p:cNvSpPr/>
          <p:nvPr/>
        </p:nvSpPr>
        <p:spPr>
          <a:xfrm>
            <a:off x="2092191" y="2744390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Extract</a:t>
            </a:r>
            <a:endParaRPr lang="en-US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B4DABA-E066-44E1-98AA-A7994200ABE6}"/>
              </a:ext>
            </a:extLst>
          </p:cNvPr>
          <p:cNvCxnSpPr>
            <a:cxnSpLocks/>
          </p:cNvCxnSpPr>
          <p:nvPr/>
        </p:nvCxnSpPr>
        <p:spPr>
          <a:xfrm>
            <a:off x="2867097" y="3496624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Share">
            <a:extLst>
              <a:ext uri="{FF2B5EF4-FFF2-40B4-BE49-F238E27FC236}">
                <a16:creationId xmlns:a16="http://schemas.microsoft.com/office/drawing/2014/main" id="{C671D1B5-7917-43BA-A706-DDC0F1841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5553" y="3179375"/>
            <a:ext cx="658818" cy="65881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616B425-14F9-46C1-8920-8CED13EF194D}"/>
              </a:ext>
            </a:extLst>
          </p:cNvPr>
          <p:cNvSpPr/>
          <p:nvPr/>
        </p:nvSpPr>
        <p:spPr>
          <a:xfrm>
            <a:off x="7108938" y="2744390"/>
            <a:ext cx="103677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Model &amp; Serve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29F6C6-E5CE-43C6-9708-4F6C82977A02}"/>
              </a:ext>
            </a:extLst>
          </p:cNvPr>
          <p:cNvCxnSpPr>
            <a:cxnSpLocks/>
          </p:cNvCxnSpPr>
          <p:nvPr/>
        </p:nvCxnSpPr>
        <p:spPr>
          <a:xfrm>
            <a:off x="8038791" y="3519893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User">
            <a:extLst>
              <a:ext uri="{FF2B5EF4-FFF2-40B4-BE49-F238E27FC236}">
                <a16:creationId xmlns:a16="http://schemas.microsoft.com/office/drawing/2014/main" id="{D2C9424E-13ED-45F4-BAE0-5A15B5EB0F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66225" y="3036082"/>
            <a:ext cx="838547" cy="838547"/>
          </a:xfrm>
          <a:prstGeom prst="rect">
            <a:avLst/>
          </a:prstGeom>
        </p:spPr>
      </p:pic>
      <p:pic>
        <p:nvPicPr>
          <p:cNvPr id="39" name="Graphic 38" descr="Laptop">
            <a:extLst>
              <a:ext uri="{FF2B5EF4-FFF2-40B4-BE49-F238E27FC236}">
                <a16:creationId xmlns:a16="http://schemas.microsoft.com/office/drawing/2014/main" id="{E909680E-4509-4D48-BEB9-1C05F1E110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42320" y="3081922"/>
            <a:ext cx="838545" cy="83854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20A58B-1463-45F4-872F-199733A5C86F}"/>
              </a:ext>
            </a:extLst>
          </p:cNvPr>
          <p:cNvCxnSpPr>
            <a:cxnSpLocks/>
          </p:cNvCxnSpPr>
          <p:nvPr/>
        </p:nvCxnSpPr>
        <p:spPr>
          <a:xfrm flipH="1">
            <a:off x="9725862" y="3527026"/>
            <a:ext cx="640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F7396-0E34-4059-8507-7F14894997CB}"/>
              </a:ext>
            </a:extLst>
          </p:cNvPr>
          <p:cNvSpPr txBox="1"/>
          <p:nvPr/>
        </p:nvSpPr>
        <p:spPr>
          <a:xfrm>
            <a:off x="10396609" y="3731927"/>
            <a:ext cx="7777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Marketers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148B0BE-AA95-42C6-814A-71123EA9862F}"/>
              </a:ext>
            </a:extLst>
          </p:cNvPr>
          <p:cNvCxnSpPr>
            <a:cxnSpLocks/>
            <a:stCxn id="37" idx="0"/>
            <a:endCxn id="1026" idx="0"/>
          </p:cNvCxnSpPr>
          <p:nvPr/>
        </p:nvCxnSpPr>
        <p:spPr>
          <a:xfrm rot="16200000" flipH="1" flipV="1">
            <a:off x="5914769" y="-1681102"/>
            <a:ext cx="153546" cy="9587914"/>
          </a:xfrm>
          <a:prstGeom prst="bentConnector3">
            <a:avLst>
              <a:gd name="adj1" fmla="val -738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3E9503C5-5E6E-4563-804A-D8A8A53E58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67242" y="3103080"/>
            <a:ext cx="771549" cy="771549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652F6CC-1555-436E-B305-9ED0A73AD90B}"/>
              </a:ext>
            </a:extLst>
          </p:cNvPr>
          <p:cNvCxnSpPr>
            <a:cxnSpLocks/>
          </p:cNvCxnSpPr>
          <p:nvPr/>
        </p:nvCxnSpPr>
        <p:spPr>
          <a:xfrm>
            <a:off x="6571146" y="3519893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Graphic 1027" descr="Stamp">
            <a:extLst>
              <a:ext uri="{FF2B5EF4-FFF2-40B4-BE49-F238E27FC236}">
                <a16:creationId xmlns:a16="http://schemas.microsoft.com/office/drawing/2014/main" id="{5CEAB1B0-3631-4FA6-BEDC-89BC9C4B3B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17452" y="4292121"/>
            <a:ext cx="615946" cy="61594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CCBA510-1AE2-48C7-B69A-77CA53F706C9}"/>
              </a:ext>
            </a:extLst>
          </p:cNvPr>
          <p:cNvSpPr txBox="1"/>
          <p:nvPr/>
        </p:nvSpPr>
        <p:spPr>
          <a:xfrm>
            <a:off x="5773207" y="4834373"/>
            <a:ext cx="995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Image recognition</a:t>
            </a:r>
          </a:p>
          <a:p>
            <a:pPr algn="ctr"/>
            <a:r>
              <a:rPr lang="en-SG" sz="1100" dirty="0"/>
              <a:t>engine</a:t>
            </a:r>
            <a:endParaRPr lang="en-US" sz="1100" dirty="0"/>
          </a:p>
        </p:txBody>
      </p:sp>
      <p:pic>
        <p:nvPicPr>
          <p:cNvPr id="1030" name="Graphic 1029" descr="Playbook">
            <a:extLst>
              <a:ext uri="{FF2B5EF4-FFF2-40B4-BE49-F238E27FC236}">
                <a16:creationId xmlns:a16="http://schemas.microsoft.com/office/drawing/2014/main" id="{65F6F557-6D29-4412-8D41-2BB982D598A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23009" y="4233179"/>
            <a:ext cx="650814" cy="65081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9EEEF72-15E3-4589-BCBF-99394067F00F}"/>
              </a:ext>
            </a:extLst>
          </p:cNvPr>
          <p:cNvSpPr txBox="1"/>
          <p:nvPr/>
        </p:nvSpPr>
        <p:spPr>
          <a:xfrm>
            <a:off x="7101352" y="4834373"/>
            <a:ext cx="995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Model simulation engine</a:t>
            </a:r>
            <a:endParaRPr lang="en-US" sz="11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C1ECCB-5449-43A7-B965-A9DADC2D6301}"/>
              </a:ext>
            </a:extLst>
          </p:cNvPr>
          <p:cNvCxnSpPr>
            <a:cxnSpLocks/>
          </p:cNvCxnSpPr>
          <p:nvPr/>
        </p:nvCxnSpPr>
        <p:spPr>
          <a:xfrm>
            <a:off x="6181151" y="3862730"/>
            <a:ext cx="0" cy="416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D771BB8-5328-47CF-A0A8-2FEAC0FA7C80}"/>
              </a:ext>
            </a:extLst>
          </p:cNvPr>
          <p:cNvCxnSpPr>
            <a:cxnSpLocks/>
          </p:cNvCxnSpPr>
          <p:nvPr/>
        </p:nvCxnSpPr>
        <p:spPr>
          <a:xfrm>
            <a:off x="7598890" y="3814438"/>
            <a:ext cx="0" cy="416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D8B6EBC-C646-4317-A957-078B9E4CFB79}"/>
              </a:ext>
            </a:extLst>
          </p:cNvPr>
          <p:cNvCxnSpPr>
            <a:cxnSpLocks/>
          </p:cNvCxnSpPr>
          <p:nvPr/>
        </p:nvCxnSpPr>
        <p:spPr>
          <a:xfrm>
            <a:off x="5346938" y="3518354"/>
            <a:ext cx="570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BD09D2-0AA3-492A-AB61-969D7820EA1F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C336DE-5965-42A3-B299-DCB39C48BA39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44" name="Picture 8" descr="Related image">
              <a:extLst>
                <a:ext uri="{FF2B5EF4-FFF2-40B4-BE49-F238E27FC236}">
                  <a16:creationId xmlns:a16="http://schemas.microsoft.com/office/drawing/2014/main" id="{8D2BE2AC-563B-49FF-B606-11469C278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FDAEA38-6982-44A4-8F10-9AC138E2A0FC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Technical Architecture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286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0255E8-1D0D-4FF6-A47D-D576A01CC4AD}"/>
              </a:ext>
            </a:extLst>
          </p:cNvPr>
          <p:cNvSpPr/>
          <p:nvPr/>
        </p:nvSpPr>
        <p:spPr>
          <a:xfrm>
            <a:off x="8413805" y="1413833"/>
            <a:ext cx="2735163" cy="45252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User Access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E08A03E-B4B1-48BD-8188-42970800AA3E}"/>
              </a:ext>
            </a:extLst>
          </p:cNvPr>
          <p:cNvSpPr/>
          <p:nvPr/>
        </p:nvSpPr>
        <p:spPr>
          <a:xfrm>
            <a:off x="5572154" y="1414118"/>
            <a:ext cx="2841651" cy="45252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Analytics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D8BACD-50F3-4B6F-ADD9-F9E9920C2169}"/>
              </a:ext>
            </a:extLst>
          </p:cNvPr>
          <p:cNvSpPr/>
          <p:nvPr/>
        </p:nvSpPr>
        <p:spPr>
          <a:xfrm>
            <a:off x="718379" y="1413832"/>
            <a:ext cx="4851379" cy="4525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Data Sources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66B908-4D21-40F8-8158-F041E99863A8}"/>
              </a:ext>
            </a:extLst>
          </p:cNvPr>
          <p:cNvSpPr/>
          <p:nvPr/>
        </p:nvSpPr>
        <p:spPr>
          <a:xfrm>
            <a:off x="5729314" y="2180541"/>
            <a:ext cx="2472643" cy="349041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Data Modelling Sub-system</a:t>
            </a:r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US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9EE53-5704-4465-851D-53BE48E38EE9}"/>
              </a:ext>
            </a:extLst>
          </p:cNvPr>
          <p:cNvSpPr/>
          <p:nvPr/>
        </p:nvSpPr>
        <p:spPr>
          <a:xfrm>
            <a:off x="1923188" y="2205709"/>
            <a:ext cx="2472643" cy="27554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Data ingestions Sub-system</a:t>
            </a:r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r>
              <a:rPr lang="en-SG" sz="1100" dirty="0"/>
              <a:t>In-house system</a:t>
            </a:r>
            <a:endParaRPr lang="en-US" sz="1100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CB42B0BD-7B79-47D4-B3AC-67BA3CE1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3414" y="3112001"/>
            <a:ext cx="771550" cy="771550"/>
          </a:xfrm>
          <a:prstGeom prst="rect">
            <a:avLst/>
          </a:prstGeom>
        </p:spPr>
      </p:pic>
      <p:pic>
        <p:nvPicPr>
          <p:cNvPr id="1026" name="Picture 2" descr="Image result for facebook">
            <a:extLst>
              <a:ext uri="{FF2B5EF4-FFF2-40B4-BE49-F238E27FC236}">
                <a16:creationId xmlns:a16="http://schemas.microsoft.com/office/drawing/2014/main" id="{70ACF681-BB3D-4793-A772-3182623C5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46" y="3189628"/>
            <a:ext cx="435877" cy="4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E4B7F-A93E-4F13-A6C3-6B3E23D7ED0D}"/>
              </a:ext>
            </a:extLst>
          </p:cNvPr>
          <p:cNvSpPr txBox="1"/>
          <p:nvPr/>
        </p:nvSpPr>
        <p:spPr>
          <a:xfrm>
            <a:off x="718379" y="3598995"/>
            <a:ext cx="918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Facebook Ad</a:t>
            </a:r>
          </a:p>
          <a:p>
            <a:pPr algn="ctr"/>
            <a:r>
              <a:rPr lang="en-SG" sz="1100" dirty="0"/>
              <a:t>Platform</a:t>
            </a:r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DFA1D0-04EC-4EB9-9E70-B74A618740B3}"/>
              </a:ext>
            </a:extLst>
          </p:cNvPr>
          <p:cNvCxnSpPr>
            <a:cxnSpLocks/>
          </p:cNvCxnSpPr>
          <p:nvPr/>
        </p:nvCxnSpPr>
        <p:spPr>
          <a:xfrm flipH="1">
            <a:off x="1637220" y="3496624"/>
            <a:ext cx="515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C9AF7-FB95-4F0E-AA30-4C0504FC8EE9}"/>
              </a:ext>
            </a:extLst>
          </p:cNvPr>
          <p:cNvSpPr/>
          <p:nvPr/>
        </p:nvSpPr>
        <p:spPr>
          <a:xfrm>
            <a:off x="3315394" y="2750267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Ingest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838DA1-5048-45B0-8D34-6519601A2790}"/>
              </a:ext>
            </a:extLst>
          </p:cNvPr>
          <p:cNvSpPr/>
          <p:nvPr/>
        </p:nvSpPr>
        <p:spPr>
          <a:xfrm>
            <a:off x="4590342" y="2744390"/>
            <a:ext cx="84221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Store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B544EA-24A6-46EC-8B60-CD7E4D87E0BA}"/>
              </a:ext>
            </a:extLst>
          </p:cNvPr>
          <p:cNvSpPr/>
          <p:nvPr/>
        </p:nvSpPr>
        <p:spPr>
          <a:xfrm>
            <a:off x="5813545" y="2744390"/>
            <a:ext cx="91440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Prep &amp; Train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BBFE4-8BA8-496B-894A-9A12AB83A438}"/>
              </a:ext>
            </a:extLst>
          </p:cNvPr>
          <p:cNvSpPr txBox="1"/>
          <p:nvPr/>
        </p:nvSpPr>
        <p:spPr>
          <a:xfrm>
            <a:off x="8641056" y="3721263"/>
            <a:ext cx="1191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Ad Benchmarking</a:t>
            </a:r>
          </a:p>
          <a:p>
            <a:pPr algn="ctr"/>
            <a:r>
              <a:rPr lang="en-SG" sz="1100" dirty="0"/>
              <a:t>Tool</a:t>
            </a:r>
            <a:endParaRPr lang="en-US" sz="11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320FFB-11C4-4F98-AEBD-F0E9BEDF5A84}"/>
              </a:ext>
            </a:extLst>
          </p:cNvPr>
          <p:cNvCxnSpPr>
            <a:cxnSpLocks/>
          </p:cNvCxnSpPr>
          <p:nvPr/>
        </p:nvCxnSpPr>
        <p:spPr>
          <a:xfrm>
            <a:off x="4122650" y="3509301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A0B5B92-0D2F-49F0-A71D-EE807D8D1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2039" y="3091180"/>
            <a:ext cx="771550" cy="771550"/>
          </a:xfrm>
          <a:prstGeom prst="rect">
            <a:avLst/>
          </a:prstGeom>
        </p:spPr>
      </p:pic>
      <p:pic>
        <p:nvPicPr>
          <p:cNvPr id="25" name="Graphic 24" descr="Download">
            <a:extLst>
              <a:ext uri="{FF2B5EF4-FFF2-40B4-BE49-F238E27FC236}">
                <a16:creationId xmlns:a16="http://schemas.microsoft.com/office/drawing/2014/main" id="{BF0B027D-5478-4F0C-BB11-49EFEC2B4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1285" y="3025174"/>
            <a:ext cx="858377" cy="8583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3F4C2C-56D7-41E7-8836-882506C96F8D}"/>
              </a:ext>
            </a:extLst>
          </p:cNvPr>
          <p:cNvSpPr txBox="1"/>
          <p:nvPr/>
        </p:nvSpPr>
        <p:spPr>
          <a:xfrm>
            <a:off x="4718047" y="3907973"/>
            <a:ext cx="6222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Blob</a:t>
            </a:r>
          </a:p>
          <a:p>
            <a:pPr algn="ctr"/>
            <a:r>
              <a:rPr lang="en-SG" sz="1100" dirty="0"/>
              <a:t>Storage</a:t>
            </a:r>
            <a:endParaRPr lang="en-US" sz="1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B9B8BB-57B4-4119-8097-A852A0C293A3}"/>
              </a:ext>
            </a:extLst>
          </p:cNvPr>
          <p:cNvSpPr/>
          <p:nvPr/>
        </p:nvSpPr>
        <p:spPr>
          <a:xfrm>
            <a:off x="2092191" y="2744390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Extract</a:t>
            </a:r>
            <a:endParaRPr lang="en-US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B4DABA-E066-44E1-98AA-A7994200ABE6}"/>
              </a:ext>
            </a:extLst>
          </p:cNvPr>
          <p:cNvCxnSpPr>
            <a:cxnSpLocks/>
          </p:cNvCxnSpPr>
          <p:nvPr/>
        </p:nvCxnSpPr>
        <p:spPr>
          <a:xfrm>
            <a:off x="2867097" y="3496624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Share">
            <a:extLst>
              <a:ext uri="{FF2B5EF4-FFF2-40B4-BE49-F238E27FC236}">
                <a16:creationId xmlns:a16="http://schemas.microsoft.com/office/drawing/2014/main" id="{C671D1B5-7917-43BA-A706-DDC0F1841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5553" y="3179375"/>
            <a:ext cx="658818" cy="65881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616B425-14F9-46C1-8920-8CED13EF194D}"/>
              </a:ext>
            </a:extLst>
          </p:cNvPr>
          <p:cNvSpPr/>
          <p:nvPr/>
        </p:nvSpPr>
        <p:spPr>
          <a:xfrm>
            <a:off x="7108938" y="2744390"/>
            <a:ext cx="103677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Model &amp; Serve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29F6C6-E5CE-43C6-9708-4F6C82977A02}"/>
              </a:ext>
            </a:extLst>
          </p:cNvPr>
          <p:cNvCxnSpPr>
            <a:cxnSpLocks/>
          </p:cNvCxnSpPr>
          <p:nvPr/>
        </p:nvCxnSpPr>
        <p:spPr>
          <a:xfrm>
            <a:off x="8038791" y="3519893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User">
            <a:extLst>
              <a:ext uri="{FF2B5EF4-FFF2-40B4-BE49-F238E27FC236}">
                <a16:creationId xmlns:a16="http://schemas.microsoft.com/office/drawing/2014/main" id="{D2C9424E-13ED-45F4-BAE0-5A15B5EB0F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66225" y="3036082"/>
            <a:ext cx="838547" cy="838547"/>
          </a:xfrm>
          <a:prstGeom prst="rect">
            <a:avLst/>
          </a:prstGeom>
        </p:spPr>
      </p:pic>
      <p:pic>
        <p:nvPicPr>
          <p:cNvPr id="39" name="Graphic 38" descr="Laptop">
            <a:extLst>
              <a:ext uri="{FF2B5EF4-FFF2-40B4-BE49-F238E27FC236}">
                <a16:creationId xmlns:a16="http://schemas.microsoft.com/office/drawing/2014/main" id="{E909680E-4509-4D48-BEB9-1C05F1E110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42320" y="3081922"/>
            <a:ext cx="838545" cy="83854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20A58B-1463-45F4-872F-199733A5C86F}"/>
              </a:ext>
            </a:extLst>
          </p:cNvPr>
          <p:cNvCxnSpPr>
            <a:cxnSpLocks/>
          </p:cNvCxnSpPr>
          <p:nvPr/>
        </p:nvCxnSpPr>
        <p:spPr>
          <a:xfrm flipH="1">
            <a:off x="9725862" y="3527026"/>
            <a:ext cx="640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F7396-0E34-4059-8507-7F14894997CB}"/>
              </a:ext>
            </a:extLst>
          </p:cNvPr>
          <p:cNvSpPr txBox="1"/>
          <p:nvPr/>
        </p:nvSpPr>
        <p:spPr>
          <a:xfrm>
            <a:off x="10396609" y="3731927"/>
            <a:ext cx="7777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Marketers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148B0BE-AA95-42C6-814A-71123EA9862F}"/>
              </a:ext>
            </a:extLst>
          </p:cNvPr>
          <p:cNvCxnSpPr>
            <a:cxnSpLocks/>
            <a:stCxn id="37" idx="0"/>
            <a:endCxn id="1026" idx="0"/>
          </p:cNvCxnSpPr>
          <p:nvPr/>
        </p:nvCxnSpPr>
        <p:spPr>
          <a:xfrm rot="16200000" flipH="1" flipV="1">
            <a:off x="5914769" y="-1681102"/>
            <a:ext cx="153546" cy="9587914"/>
          </a:xfrm>
          <a:prstGeom prst="bentConnector3">
            <a:avLst>
              <a:gd name="adj1" fmla="val -738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3E9503C5-5E6E-4563-804A-D8A8A53E58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67242" y="3103080"/>
            <a:ext cx="771549" cy="771549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652F6CC-1555-436E-B305-9ED0A73AD90B}"/>
              </a:ext>
            </a:extLst>
          </p:cNvPr>
          <p:cNvCxnSpPr>
            <a:cxnSpLocks/>
          </p:cNvCxnSpPr>
          <p:nvPr/>
        </p:nvCxnSpPr>
        <p:spPr>
          <a:xfrm>
            <a:off x="6571146" y="3519893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Graphic 1027" descr="Stamp">
            <a:extLst>
              <a:ext uri="{FF2B5EF4-FFF2-40B4-BE49-F238E27FC236}">
                <a16:creationId xmlns:a16="http://schemas.microsoft.com/office/drawing/2014/main" id="{5CEAB1B0-3631-4FA6-BEDC-89BC9C4B3B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17452" y="4292121"/>
            <a:ext cx="615946" cy="61594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CCBA510-1AE2-48C7-B69A-77CA53F706C9}"/>
              </a:ext>
            </a:extLst>
          </p:cNvPr>
          <p:cNvSpPr txBox="1"/>
          <p:nvPr/>
        </p:nvSpPr>
        <p:spPr>
          <a:xfrm>
            <a:off x="5773207" y="4834373"/>
            <a:ext cx="995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Image recognition</a:t>
            </a:r>
          </a:p>
          <a:p>
            <a:pPr algn="ctr"/>
            <a:r>
              <a:rPr lang="en-SG" sz="1100" dirty="0"/>
              <a:t>engine</a:t>
            </a:r>
            <a:endParaRPr lang="en-US" sz="1100" dirty="0"/>
          </a:p>
        </p:txBody>
      </p:sp>
      <p:pic>
        <p:nvPicPr>
          <p:cNvPr id="1030" name="Graphic 1029" descr="Playbook">
            <a:extLst>
              <a:ext uri="{FF2B5EF4-FFF2-40B4-BE49-F238E27FC236}">
                <a16:creationId xmlns:a16="http://schemas.microsoft.com/office/drawing/2014/main" id="{65F6F557-6D29-4412-8D41-2BB982D598A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23009" y="4233179"/>
            <a:ext cx="650814" cy="65081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9EEEF72-15E3-4589-BCBF-99394067F00F}"/>
              </a:ext>
            </a:extLst>
          </p:cNvPr>
          <p:cNvSpPr txBox="1"/>
          <p:nvPr/>
        </p:nvSpPr>
        <p:spPr>
          <a:xfrm>
            <a:off x="7101352" y="4834373"/>
            <a:ext cx="995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Model simulation engine</a:t>
            </a:r>
            <a:endParaRPr lang="en-US" sz="11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C1ECCB-5449-43A7-B965-A9DADC2D6301}"/>
              </a:ext>
            </a:extLst>
          </p:cNvPr>
          <p:cNvCxnSpPr>
            <a:cxnSpLocks/>
          </p:cNvCxnSpPr>
          <p:nvPr/>
        </p:nvCxnSpPr>
        <p:spPr>
          <a:xfrm>
            <a:off x="6181151" y="3862730"/>
            <a:ext cx="0" cy="416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D771BB8-5328-47CF-A0A8-2FEAC0FA7C80}"/>
              </a:ext>
            </a:extLst>
          </p:cNvPr>
          <p:cNvCxnSpPr>
            <a:cxnSpLocks/>
          </p:cNvCxnSpPr>
          <p:nvPr/>
        </p:nvCxnSpPr>
        <p:spPr>
          <a:xfrm>
            <a:off x="7598890" y="3814438"/>
            <a:ext cx="0" cy="416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D8B6EBC-C646-4317-A957-078B9E4CFB79}"/>
              </a:ext>
            </a:extLst>
          </p:cNvPr>
          <p:cNvCxnSpPr>
            <a:cxnSpLocks/>
          </p:cNvCxnSpPr>
          <p:nvPr/>
        </p:nvCxnSpPr>
        <p:spPr>
          <a:xfrm>
            <a:off x="5346938" y="3518354"/>
            <a:ext cx="570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BD09D2-0AA3-492A-AB61-969D7820EA1F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C336DE-5965-42A3-B299-DCB39C48BA39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44" name="Picture 8" descr="Related image">
              <a:extLst>
                <a:ext uri="{FF2B5EF4-FFF2-40B4-BE49-F238E27FC236}">
                  <a16:creationId xmlns:a16="http://schemas.microsoft.com/office/drawing/2014/main" id="{8D2BE2AC-563B-49FF-B606-11469C278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FDAEA38-6982-44A4-8F10-9AC138E2A0FC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Technical Architecture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81AE3C-6768-4D6D-A155-965C4A5F5C4B}"/>
              </a:ext>
            </a:extLst>
          </p:cNvPr>
          <p:cNvSpPr/>
          <p:nvPr/>
        </p:nvSpPr>
        <p:spPr>
          <a:xfrm>
            <a:off x="5568975" y="1345809"/>
            <a:ext cx="5643379" cy="46329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649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EECB8929-08C1-4256-A17B-73CFD8D7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63" y="91523"/>
            <a:ext cx="10751487" cy="633558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37CF1C-6926-4277-BC6A-B780BD04BBF6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0349386" y="3939515"/>
            <a:ext cx="201406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78BC52-0B7B-4268-BE5C-CA43EF7BB2AE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45B6A82-58DD-437D-AF88-9B6620B45094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41" name="Picture 8" descr="Related image">
              <a:extLst>
                <a:ext uri="{FF2B5EF4-FFF2-40B4-BE49-F238E27FC236}">
                  <a16:creationId xmlns:a16="http://schemas.microsoft.com/office/drawing/2014/main" id="{A9420069-55A3-4171-8C92-BC29D255C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32F8338D-6065-4F14-B5D5-3CFE814379B1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Data Ingestion Sub-system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AF9E933-D4A2-46B4-BFD1-BC6BD924B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276" y="5821076"/>
            <a:ext cx="2142079" cy="9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7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0255E8-1D0D-4FF6-A47D-D576A01CC4AD}"/>
              </a:ext>
            </a:extLst>
          </p:cNvPr>
          <p:cNvSpPr/>
          <p:nvPr/>
        </p:nvSpPr>
        <p:spPr>
          <a:xfrm>
            <a:off x="8413805" y="1413833"/>
            <a:ext cx="2735163" cy="45252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User Access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E08A03E-B4B1-48BD-8188-42970800AA3E}"/>
              </a:ext>
            </a:extLst>
          </p:cNvPr>
          <p:cNvSpPr/>
          <p:nvPr/>
        </p:nvSpPr>
        <p:spPr>
          <a:xfrm>
            <a:off x="5572154" y="1413833"/>
            <a:ext cx="2841651" cy="45252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Analytics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D8BACD-50F3-4B6F-ADD9-F9E9920C2169}"/>
              </a:ext>
            </a:extLst>
          </p:cNvPr>
          <p:cNvSpPr/>
          <p:nvPr/>
        </p:nvSpPr>
        <p:spPr>
          <a:xfrm>
            <a:off x="718379" y="1413832"/>
            <a:ext cx="4851379" cy="4525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Data Sources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66B908-4D21-40F8-8158-F041E99863A8}"/>
              </a:ext>
            </a:extLst>
          </p:cNvPr>
          <p:cNvSpPr/>
          <p:nvPr/>
        </p:nvSpPr>
        <p:spPr>
          <a:xfrm>
            <a:off x="5729314" y="2180541"/>
            <a:ext cx="2472643" cy="349041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Data Modelling Sub-system</a:t>
            </a:r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US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9EE53-5704-4465-851D-53BE48E38EE9}"/>
              </a:ext>
            </a:extLst>
          </p:cNvPr>
          <p:cNvSpPr/>
          <p:nvPr/>
        </p:nvSpPr>
        <p:spPr>
          <a:xfrm>
            <a:off x="1923188" y="2205709"/>
            <a:ext cx="2472643" cy="27554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Data ingestions Sub-system</a:t>
            </a:r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r>
              <a:rPr lang="en-SG" sz="1100" dirty="0"/>
              <a:t>In-house system</a:t>
            </a:r>
            <a:endParaRPr lang="en-US" sz="1100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CB42B0BD-7B79-47D4-B3AC-67BA3CE1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3414" y="3112001"/>
            <a:ext cx="771550" cy="771550"/>
          </a:xfrm>
          <a:prstGeom prst="rect">
            <a:avLst/>
          </a:prstGeom>
        </p:spPr>
      </p:pic>
      <p:pic>
        <p:nvPicPr>
          <p:cNvPr id="1026" name="Picture 2" descr="Image result for facebook">
            <a:extLst>
              <a:ext uri="{FF2B5EF4-FFF2-40B4-BE49-F238E27FC236}">
                <a16:creationId xmlns:a16="http://schemas.microsoft.com/office/drawing/2014/main" id="{70ACF681-BB3D-4793-A772-3182623C5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46" y="3189628"/>
            <a:ext cx="435877" cy="4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E4B7F-A93E-4F13-A6C3-6B3E23D7ED0D}"/>
              </a:ext>
            </a:extLst>
          </p:cNvPr>
          <p:cNvSpPr txBox="1"/>
          <p:nvPr/>
        </p:nvSpPr>
        <p:spPr>
          <a:xfrm>
            <a:off x="718379" y="3598995"/>
            <a:ext cx="918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Facebook Ad</a:t>
            </a:r>
          </a:p>
          <a:p>
            <a:pPr algn="ctr"/>
            <a:r>
              <a:rPr lang="en-SG" sz="1100" dirty="0"/>
              <a:t>Platform</a:t>
            </a:r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DFA1D0-04EC-4EB9-9E70-B74A618740B3}"/>
              </a:ext>
            </a:extLst>
          </p:cNvPr>
          <p:cNvCxnSpPr>
            <a:cxnSpLocks/>
          </p:cNvCxnSpPr>
          <p:nvPr/>
        </p:nvCxnSpPr>
        <p:spPr>
          <a:xfrm flipH="1">
            <a:off x="1637220" y="3496624"/>
            <a:ext cx="515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C9AF7-FB95-4F0E-AA30-4C0504FC8EE9}"/>
              </a:ext>
            </a:extLst>
          </p:cNvPr>
          <p:cNvSpPr/>
          <p:nvPr/>
        </p:nvSpPr>
        <p:spPr>
          <a:xfrm>
            <a:off x="3315394" y="2750267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Ingest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838DA1-5048-45B0-8D34-6519601A2790}"/>
              </a:ext>
            </a:extLst>
          </p:cNvPr>
          <p:cNvSpPr/>
          <p:nvPr/>
        </p:nvSpPr>
        <p:spPr>
          <a:xfrm>
            <a:off x="4590342" y="2744390"/>
            <a:ext cx="84221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Store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B544EA-24A6-46EC-8B60-CD7E4D87E0BA}"/>
              </a:ext>
            </a:extLst>
          </p:cNvPr>
          <p:cNvSpPr/>
          <p:nvPr/>
        </p:nvSpPr>
        <p:spPr>
          <a:xfrm>
            <a:off x="5813545" y="2744390"/>
            <a:ext cx="91440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Prep &amp; Train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BBFE4-8BA8-496B-894A-9A12AB83A438}"/>
              </a:ext>
            </a:extLst>
          </p:cNvPr>
          <p:cNvSpPr txBox="1"/>
          <p:nvPr/>
        </p:nvSpPr>
        <p:spPr>
          <a:xfrm>
            <a:off x="8641056" y="3721263"/>
            <a:ext cx="1191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Ad Benchmarking</a:t>
            </a:r>
          </a:p>
          <a:p>
            <a:pPr algn="ctr"/>
            <a:r>
              <a:rPr lang="en-SG" sz="1100" dirty="0"/>
              <a:t>Tool</a:t>
            </a:r>
            <a:endParaRPr lang="en-US" sz="11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320FFB-11C4-4F98-AEBD-F0E9BEDF5A84}"/>
              </a:ext>
            </a:extLst>
          </p:cNvPr>
          <p:cNvCxnSpPr>
            <a:cxnSpLocks/>
          </p:cNvCxnSpPr>
          <p:nvPr/>
        </p:nvCxnSpPr>
        <p:spPr>
          <a:xfrm>
            <a:off x="4122650" y="3509301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A0B5B92-0D2F-49F0-A71D-EE807D8D1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2039" y="3091180"/>
            <a:ext cx="771550" cy="771550"/>
          </a:xfrm>
          <a:prstGeom prst="rect">
            <a:avLst/>
          </a:prstGeom>
        </p:spPr>
      </p:pic>
      <p:pic>
        <p:nvPicPr>
          <p:cNvPr id="25" name="Graphic 24" descr="Download">
            <a:extLst>
              <a:ext uri="{FF2B5EF4-FFF2-40B4-BE49-F238E27FC236}">
                <a16:creationId xmlns:a16="http://schemas.microsoft.com/office/drawing/2014/main" id="{BF0B027D-5478-4F0C-BB11-49EFEC2B4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1285" y="3025174"/>
            <a:ext cx="858377" cy="8583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3F4C2C-56D7-41E7-8836-882506C96F8D}"/>
              </a:ext>
            </a:extLst>
          </p:cNvPr>
          <p:cNvSpPr txBox="1"/>
          <p:nvPr/>
        </p:nvSpPr>
        <p:spPr>
          <a:xfrm>
            <a:off x="4718047" y="3907973"/>
            <a:ext cx="6222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Blob</a:t>
            </a:r>
          </a:p>
          <a:p>
            <a:pPr algn="ctr"/>
            <a:r>
              <a:rPr lang="en-SG" sz="1100" dirty="0"/>
              <a:t>Storage</a:t>
            </a:r>
            <a:endParaRPr lang="en-US" sz="1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B9B8BB-57B4-4119-8097-A852A0C293A3}"/>
              </a:ext>
            </a:extLst>
          </p:cNvPr>
          <p:cNvSpPr/>
          <p:nvPr/>
        </p:nvSpPr>
        <p:spPr>
          <a:xfrm>
            <a:off x="2092191" y="2744390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Extract</a:t>
            </a:r>
            <a:endParaRPr lang="en-US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B4DABA-E066-44E1-98AA-A7994200ABE6}"/>
              </a:ext>
            </a:extLst>
          </p:cNvPr>
          <p:cNvCxnSpPr>
            <a:cxnSpLocks/>
          </p:cNvCxnSpPr>
          <p:nvPr/>
        </p:nvCxnSpPr>
        <p:spPr>
          <a:xfrm>
            <a:off x="2867097" y="3496624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Share">
            <a:extLst>
              <a:ext uri="{FF2B5EF4-FFF2-40B4-BE49-F238E27FC236}">
                <a16:creationId xmlns:a16="http://schemas.microsoft.com/office/drawing/2014/main" id="{C671D1B5-7917-43BA-A706-DDC0F1841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5553" y="3179375"/>
            <a:ext cx="658818" cy="65881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616B425-14F9-46C1-8920-8CED13EF194D}"/>
              </a:ext>
            </a:extLst>
          </p:cNvPr>
          <p:cNvSpPr/>
          <p:nvPr/>
        </p:nvSpPr>
        <p:spPr>
          <a:xfrm>
            <a:off x="7108938" y="2744390"/>
            <a:ext cx="103677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Model &amp; Serve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29F6C6-E5CE-43C6-9708-4F6C82977A02}"/>
              </a:ext>
            </a:extLst>
          </p:cNvPr>
          <p:cNvCxnSpPr>
            <a:cxnSpLocks/>
          </p:cNvCxnSpPr>
          <p:nvPr/>
        </p:nvCxnSpPr>
        <p:spPr>
          <a:xfrm>
            <a:off x="8038791" y="3519893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User">
            <a:extLst>
              <a:ext uri="{FF2B5EF4-FFF2-40B4-BE49-F238E27FC236}">
                <a16:creationId xmlns:a16="http://schemas.microsoft.com/office/drawing/2014/main" id="{D2C9424E-13ED-45F4-BAE0-5A15B5EB0F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66225" y="3036082"/>
            <a:ext cx="838547" cy="838547"/>
          </a:xfrm>
          <a:prstGeom prst="rect">
            <a:avLst/>
          </a:prstGeom>
        </p:spPr>
      </p:pic>
      <p:pic>
        <p:nvPicPr>
          <p:cNvPr id="39" name="Graphic 38" descr="Laptop">
            <a:extLst>
              <a:ext uri="{FF2B5EF4-FFF2-40B4-BE49-F238E27FC236}">
                <a16:creationId xmlns:a16="http://schemas.microsoft.com/office/drawing/2014/main" id="{E909680E-4509-4D48-BEB9-1C05F1E110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42320" y="3081922"/>
            <a:ext cx="838545" cy="83854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20A58B-1463-45F4-872F-199733A5C86F}"/>
              </a:ext>
            </a:extLst>
          </p:cNvPr>
          <p:cNvCxnSpPr>
            <a:cxnSpLocks/>
          </p:cNvCxnSpPr>
          <p:nvPr/>
        </p:nvCxnSpPr>
        <p:spPr>
          <a:xfrm flipH="1">
            <a:off x="9725862" y="3527026"/>
            <a:ext cx="640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F7396-0E34-4059-8507-7F14894997CB}"/>
              </a:ext>
            </a:extLst>
          </p:cNvPr>
          <p:cNvSpPr txBox="1"/>
          <p:nvPr/>
        </p:nvSpPr>
        <p:spPr>
          <a:xfrm>
            <a:off x="10396609" y="3731927"/>
            <a:ext cx="7777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Marketers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148B0BE-AA95-42C6-814A-71123EA9862F}"/>
              </a:ext>
            </a:extLst>
          </p:cNvPr>
          <p:cNvCxnSpPr>
            <a:cxnSpLocks/>
            <a:stCxn id="37" idx="0"/>
            <a:endCxn id="1026" idx="0"/>
          </p:cNvCxnSpPr>
          <p:nvPr/>
        </p:nvCxnSpPr>
        <p:spPr>
          <a:xfrm rot="16200000" flipH="1" flipV="1">
            <a:off x="5914769" y="-1681102"/>
            <a:ext cx="153546" cy="9587914"/>
          </a:xfrm>
          <a:prstGeom prst="bentConnector3">
            <a:avLst>
              <a:gd name="adj1" fmla="val -738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3E9503C5-5E6E-4563-804A-D8A8A53E58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67242" y="3103080"/>
            <a:ext cx="771549" cy="771549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652F6CC-1555-436E-B305-9ED0A73AD90B}"/>
              </a:ext>
            </a:extLst>
          </p:cNvPr>
          <p:cNvCxnSpPr>
            <a:cxnSpLocks/>
          </p:cNvCxnSpPr>
          <p:nvPr/>
        </p:nvCxnSpPr>
        <p:spPr>
          <a:xfrm>
            <a:off x="6571146" y="3519893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Graphic 1027" descr="Stamp">
            <a:extLst>
              <a:ext uri="{FF2B5EF4-FFF2-40B4-BE49-F238E27FC236}">
                <a16:creationId xmlns:a16="http://schemas.microsoft.com/office/drawing/2014/main" id="{5CEAB1B0-3631-4FA6-BEDC-89BC9C4B3B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17452" y="4292121"/>
            <a:ext cx="615946" cy="61594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CCBA510-1AE2-48C7-B69A-77CA53F706C9}"/>
              </a:ext>
            </a:extLst>
          </p:cNvPr>
          <p:cNvSpPr txBox="1"/>
          <p:nvPr/>
        </p:nvSpPr>
        <p:spPr>
          <a:xfrm>
            <a:off x="5773207" y="4834373"/>
            <a:ext cx="995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Image recognition</a:t>
            </a:r>
          </a:p>
          <a:p>
            <a:pPr algn="ctr"/>
            <a:r>
              <a:rPr lang="en-SG" sz="1100" dirty="0"/>
              <a:t>engine</a:t>
            </a:r>
            <a:endParaRPr lang="en-US" sz="1100" dirty="0"/>
          </a:p>
        </p:txBody>
      </p:sp>
      <p:pic>
        <p:nvPicPr>
          <p:cNvPr id="1030" name="Graphic 1029" descr="Playbook">
            <a:extLst>
              <a:ext uri="{FF2B5EF4-FFF2-40B4-BE49-F238E27FC236}">
                <a16:creationId xmlns:a16="http://schemas.microsoft.com/office/drawing/2014/main" id="{65F6F557-6D29-4412-8D41-2BB982D598A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23009" y="4233179"/>
            <a:ext cx="650814" cy="65081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9EEEF72-15E3-4589-BCBF-99394067F00F}"/>
              </a:ext>
            </a:extLst>
          </p:cNvPr>
          <p:cNvSpPr txBox="1"/>
          <p:nvPr/>
        </p:nvSpPr>
        <p:spPr>
          <a:xfrm>
            <a:off x="7101352" y="4834373"/>
            <a:ext cx="995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Model simulation engine</a:t>
            </a:r>
            <a:endParaRPr lang="en-US" sz="11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C1ECCB-5449-43A7-B965-A9DADC2D6301}"/>
              </a:ext>
            </a:extLst>
          </p:cNvPr>
          <p:cNvCxnSpPr>
            <a:cxnSpLocks/>
          </p:cNvCxnSpPr>
          <p:nvPr/>
        </p:nvCxnSpPr>
        <p:spPr>
          <a:xfrm>
            <a:off x="6181151" y="3862730"/>
            <a:ext cx="0" cy="416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D771BB8-5328-47CF-A0A8-2FEAC0FA7C80}"/>
              </a:ext>
            </a:extLst>
          </p:cNvPr>
          <p:cNvCxnSpPr>
            <a:cxnSpLocks/>
          </p:cNvCxnSpPr>
          <p:nvPr/>
        </p:nvCxnSpPr>
        <p:spPr>
          <a:xfrm>
            <a:off x="7598890" y="3814438"/>
            <a:ext cx="0" cy="416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D8B6EBC-C646-4317-A957-078B9E4CFB79}"/>
              </a:ext>
            </a:extLst>
          </p:cNvPr>
          <p:cNvCxnSpPr>
            <a:cxnSpLocks/>
          </p:cNvCxnSpPr>
          <p:nvPr/>
        </p:nvCxnSpPr>
        <p:spPr>
          <a:xfrm>
            <a:off x="5346938" y="3518354"/>
            <a:ext cx="570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BD09D2-0AA3-492A-AB61-969D7820EA1F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C336DE-5965-42A3-B299-DCB39C48BA39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44" name="Picture 8" descr="Related image">
              <a:extLst>
                <a:ext uri="{FF2B5EF4-FFF2-40B4-BE49-F238E27FC236}">
                  <a16:creationId xmlns:a16="http://schemas.microsoft.com/office/drawing/2014/main" id="{8D2BE2AC-563B-49FF-B606-11469C278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FDAEA38-6982-44A4-8F10-9AC138E2A0FC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Technical Architecture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81AE3C-6768-4D6D-A155-965C4A5F5C4B}"/>
              </a:ext>
            </a:extLst>
          </p:cNvPr>
          <p:cNvSpPr/>
          <p:nvPr/>
        </p:nvSpPr>
        <p:spPr>
          <a:xfrm>
            <a:off x="8433633" y="1373945"/>
            <a:ext cx="2815763" cy="45899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C9981B-CFF7-43EC-86C8-2CE8C23EC27F}"/>
              </a:ext>
            </a:extLst>
          </p:cNvPr>
          <p:cNvSpPr/>
          <p:nvPr/>
        </p:nvSpPr>
        <p:spPr>
          <a:xfrm>
            <a:off x="600011" y="1373945"/>
            <a:ext cx="4956951" cy="45899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4242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E0A3B0-0CA4-44EE-AC17-090E027E29BA}"/>
              </a:ext>
            </a:extLst>
          </p:cNvPr>
          <p:cNvGrpSpPr/>
          <p:nvPr/>
        </p:nvGrpSpPr>
        <p:grpSpPr>
          <a:xfrm>
            <a:off x="251525" y="1804511"/>
            <a:ext cx="1794389" cy="433388"/>
            <a:chOff x="2529505" y="2447489"/>
            <a:chExt cx="1570323" cy="8783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C55019-BA92-44A6-97A7-798C90118183}"/>
                </a:ext>
              </a:extLst>
            </p:cNvPr>
            <p:cNvSpPr/>
            <p:nvPr/>
          </p:nvSpPr>
          <p:spPr>
            <a:xfrm>
              <a:off x="2529505" y="2447489"/>
              <a:ext cx="1570323" cy="8783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000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DAF8CB5D-9C6F-4815-9302-AFF96E808A62}"/>
                </a:ext>
              </a:extLst>
            </p:cNvPr>
            <p:cNvSpPr txBox="1"/>
            <p:nvPr/>
          </p:nvSpPr>
          <p:spPr>
            <a:xfrm>
              <a:off x="2529505" y="2447489"/>
              <a:ext cx="1570323" cy="5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8232" tIns="78232" rIns="78232" bIns="41910" numCol="1" spcCol="1270" anchor="t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100" kern="1200" dirty="0"/>
                <a:t>Data Pre-processing</a:t>
              </a:r>
              <a:endParaRPr lang="en-SG" sz="1100" kern="1200" dirty="0"/>
            </a:p>
          </p:txBody>
        </p:sp>
      </p:grpSp>
      <p:pic>
        <p:nvPicPr>
          <p:cNvPr id="7" name="Picture 6" descr="Related image">
            <a:extLst>
              <a:ext uri="{FF2B5EF4-FFF2-40B4-BE49-F238E27FC236}">
                <a16:creationId xmlns:a16="http://schemas.microsoft.com/office/drawing/2014/main" id="{C0E536A1-2A36-4FD6-8A6F-1F4D74034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1" r="27921"/>
          <a:stretch/>
        </p:blipFill>
        <p:spPr bwMode="auto">
          <a:xfrm>
            <a:off x="251525" y="2485921"/>
            <a:ext cx="1067272" cy="12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3F1EC-E656-44AA-A161-895B57715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" t="20834" r="6297" b="25959"/>
          <a:stretch/>
        </p:blipFill>
        <p:spPr>
          <a:xfrm>
            <a:off x="2978150" y="763169"/>
            <a:ext cx="5403850" cy="20826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711C03D-6735-4677-9515-D7EC32369CD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318797" y="1804512"/>
            <a:ext cx="1659353" cy="13158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056B3C-AFD0-4224-B74E-52986DB9F659}"/>
              </a:ext>
            </a:extLst>
          </p:cNvPr>
          <p:cNvSpPr/>
          <p:nvPr/>
        </p:nvSpPr>
        <p:spPr>
          <a:xfrm>
            <a:off x="4529138" y="602568"/>
            <a:ext cx="352425" cy="2262187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5D612-4024-40A2-9F68-698D11C20D8E}"/>
              </a:ext>
            </a:extLst>
          </p:cNvPr>
          <p:cNvSpPr txBox="1"/>
          <p:nvPr/>
        </p:nvSpPr>
        <p:spPr>
          <a:xfrm>
            <a:off x="4881562" y="165386"/>
            <a:ext cx="14859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Remove Video Ads</a:t>
            </a:r>
          </a:p>
          <a:p>
            <a:r>
              <a:rPr lang="en-AU" sz="1200" dirty="0"/>
              <a:t>Est 2% of dataset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81B18B-DA0D-4509-8FC6-96039406D972}"/>
              </a:ext>
            </a:extLst>
          </p:cNvPr>
          <p:cNvSpPr/>
          <p:nvPr/>
        </p:nvSpPr>
        <p:spPr>
          <a:xfrm>
            <a:off x="4506664" y="208769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1</a:t>
            </a:r>
            <a:endParaRPr lang="en-SG" sz="16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369E4-6F68-4D0E-A32C-3CD3C37EA7B0}"/>
              </a:ext>
            </a:extLst>
          </p:cNvPr>
          <p:cNvSpPr/>
          <p:nvPr/>
        </p:nvSpPr>
        <p:spPr>
          <a:xfrm>
            <a:off x="5113212" y="763169"/>
            <a:ext cx="352425" cy="2262187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43A88-4B19-4181-BB75-48B8C945FB35}"/>
              </a:ext>
            </a:extLst>
          </p:cNvPr>
          <p:cNvSpPr txBox="1"/>
          <p:nvPr/>
        </p:nvSpPr>
        <p:spPr>
          <a:xfrm>
            <a:off x="5416674" y="3030922"/>
            <a:ext cx="17229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Select only English ads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EEE68E-127D-4666-9E26-31F68D1CFD87}"/>
              </a:ext>
            </a:extLst>
          </p:cNvPr>
          <p:cNvSpPr/>
          <p:nvPr/>
        </p:nvSpPr>
        <p:spPr>
          <a:xfrm>
            <a:off x="5089401" y="2981972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2</a:t>
            </a:r>
            <a:endParaRPr lang="en-SG" sz="16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C6F738-403F-4691-B4E3-C8A07BA8B36D}"/>
              </a:ext>
            </a:extLst>
          </p:cNvPr>
          <p:cNvSpPr/>
          <p:nvPr/>
        </p:nvSpPr>
        <p:spPr>
          <a:xfrm>
            <a:off x="5100637" y="3421073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3</a:t>
            </a:r>
            <a:endParaRPr lang="en-SG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153767-509A-489E-B80F-729A1FB88E68}"/>
              </a:ext>
            </a:extLst>
          </p:cNvPr>
          <p:cNvSpPr txBox="1"/>
          <p:nvPr/>
        </p:nvSpPr>
        <p:spPr>
          <a:xfrm>
            <a:off x="5464299" y="3375291"/>
            <a:ext cx="29177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Break up Targeting into discrete variables</a:t>
            </a:r>
          </a:p>
          <a:p>
            <a:r>
              <a:rPr lang="en-AU" sz="1200" dirty="0"/>
              <a:t>Age; gender country; interests; exclusions;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369E72-6203-4F59-8FD6-4F2AFE1389C2}"/>
              </a:ext>
            </a:extLst>
          </p:cNvPr>
          <p:cNvSpPr/>
          <p:nvPr/>
        </p:nvSpPr>
        <p:spPr>
          <a:xfrm>
            <a:off x="3306556" y="763168"/>
            <a:ext cx="352425" cy="2262187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D3596-96C5-4F4E-8FB3-D54C5AE7DBDE}"/>
              </a:ext>
            </a:extLst>
          </p:cNvPr>
          <p:cNvSpPr txBox="1"/>
          <p:nvPr/>
        </p:nvSpPr>
        <p:spPr>
          <a:xfrm>
            <a:off x="3650118" y="2928389"/>
            <a:ext cx="14859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Add Metadata</a:t>
            </a:r>
          </a:p>
          <a:p>
            <a:r>
              <a:rPr lang="en-AU" sz="1200" dirty="0"/>
              <a:t>Industry; company type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91C727-4797-4AB6-A082-CED0888A0877}"/>
              </a:ext>
            </a:extLst>
          </p:cNvPr>
          <p:cNvSpPr/>
          <p:nvPr/>
        </p:nvSpPr>
        <p:spPr>
          <a:xfrm>
            <a:off x="3299032" y="3000873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4</a:t>
            </a:r>
            <a:endParaRPr lang="en-SG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4F9EAF-E10F-4A52-B314-05971FB611E2}"/>
              </a:ext>
            </a:extLst>
          </p:cNvPr>
          <p:cNvSpPr txBox="1"/>
          <p:nvPr/>
        </p:nvSpPr>
        <p:spPr>
          <a:xfrm>
            <a:off x="158963" y="3769898"/>
            <a:ext cx="1252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/>
              <a:t>Data Lake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423B33-2637-4FDF-8516-8C374719F03C}"/>
              </a:ext>
            </a:extLst>
          </p:cNvPr>
          <p:cNvSpPr txBox="1"/>
          <p:nvPr/>
        </p:nvSpPr>
        <p:spPr>
          <a:xfrm>
            <a:off x="2891257" y="553560"/>
            <a:ext cx="1263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/>
              <a:t>Ad Performance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A7343B-A461-4C87-9FFD-6CE0BBEBA048}"/>
              </a:ext>
            </a:extLst>
          </p:cNvPr>
          <p:cNvGrpSpPr/>
          <p:nvPr/>
        </p:nvGrpSpPr>
        <p:grpSpPr>
          <a:xfrm>
            <a:off x="251525" y="4144924"/>
            <a:ext cx="1794390" cy="431839"/>
            <a:chOff x="5052050" y="2447489"/>
            <a:chExt cx="1570323" cy="87834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460B6DD-B6DF-4C19-AD02-CA3747083983}"/>
                </a:ext>
              </a:extLst>
            </p:cNvPr>
            <p:cNvSpPr/>
            <p:nvPr/>
          </p:nvSpPr>
          <p:spPr>
            <a:xfrm>
              <a:off x="5052050" y="2447489"/>
              <a:ext cx="1570323" cy="8783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B7E61661-FA29-4EA2-B02C-B6522EBCC773}"/>
                </a:ext>
              </a:extLst>
            </p:cNvPr>
            <p:cNvSpPr txBox="1"/>
            <p:nvPr/>
          </p:nvSpPr>
          <p:spPr>
            <a:xfrm>
              <a:off x="5052050" y="2447489"/>
              <a:ext cx="1570323" cy="5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8232" tIns="78232" rIns="78232" bIns="41910" numCol="1" spcCol="1270" anchor="t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100" kern="1200" dirty="0"/>
                <a:t>Extract Ad Features</a:t>
              </a:r>
              <a:endParaRPr lang="en-SG" sz="1100" kern="1200" dirty="0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49FB39-B606-4AF4-A61B-D79E8F92A1D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-183700" y="3120365"/>
            <a:ext cx="435225" cy="9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7ABD6B-277C-4C62-85D9-C48EC7D6C112}"/>
              </a:ext>
            </a:extLst>
          </p:cNvPr>
          <p:cNvSpPr txBox="1"/>
          <p:nvPr/>
        </p:nvSpPr>
        <p:spPr>
          <a:xfrm>
            <a:off x="1876136" y="1284078"/>
            <a:ext cx="120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/>
              <a:t>Transform via Python</a:t>
            </a:r>
            <a:endParaRPr lang="en-SG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206EBD-E3DF-4916-A298-1BC1748230DF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Data Modelling Sub-system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0C75CBE-D352-4E21-8FD1-0526BC9A1AC3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517944-0753-4756-88AC-004857173985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66" name="Picture 8" descr="Related image">
              <a:extLst>
                <a:ext uri="{FF2B5EF4-FFF2-40B4-BE49-F238E27FC236}">
                  <a16:creationId xmlns:a16="http://schemas.microsoft.com/office/drawing/2014/main" id="{93DFE1F8-33C8-4196-B796-183915B05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198D201-DA1F-4EA4-B85A-EA20968E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276" y="5821076"/>
            <a:ext cx="2142079" cy="9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44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E0A3B0-0CA4-44EE-AC17-090E027E29BA}"/>
              </a:ext>
            </a:extLst>
          </p:cNvPr>
          <p:cNvGrpSpPr/>
          <p:nvPr/>
        </p:nvGrpSpPr>
        <p:grpSpPr>
          <a:xfrm>
            <a:off x="251525" y="1804511"/>
            <a:ext cx="1794389" cy="433388"/>
            <a:chOff x="2529505" y="2447489"/>
            <a:chExt cx="1570323" cy="8783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C55019-BA92-44A6-97A7-798C90118183}"/>
                </a:ext>
              </a:extLst>
            </p:cNvPr>
            <p:cNvSpPr/>
            <p:nvPr/>
          </p:nvSpPr>
          <p:spPr>
            <a:xfrm>
              <a:off x="2529505" y="2447489"/>
              <a:ext cx="1570323" cy="8783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000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DAF8CB5D-9C6F-4815-9302-AFF96E808A62}"/>
                </a:ext>
              </a:extLst>
            </p:cNvPr>
            <p:cNvSpPr txBox="1"/>
            <p:nvPr/>
          </p:nvSpPr>
          <p:spPr>
            <a:xfrm>
              <a:off x="2529505" y="2447489"/>
              <a:ext cx="1570323" cy="5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8232" tIns="78232" rIns="78232" bIns="41910" numCol="1" spcCol="1270" anchor="t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100" kern="1200" dirty="0"/>
                <a:t>Data Pre-processing</a:t>
              </a:r>
              <a:endParaRPr lang="en-SG" sz="1100" kern="1200" dirty="0"/>
            </a:p>
          </p:txBody>
        </p:sp>
      </p:grpSp>
      <p:pic>
        <p:nvPicPr>
          <p:cNvPr id="7" name="Picture 6" descr="Related image">
            <a:extLst>
              <a:ext uri="{FF2B5EF4-FFF2-40B4-BE49-F238E27FC236}">
                <a16:creationId xmlns:a16="http://schemas.microsoft.com/office/drawing/2014/main" id="{C0E536A1-2A36-4FD6-8A6F-1F4D74034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1" r="27921"/>
          <a:stretch/>
        </p:blipFill>
        <p:spPr bwMode="auto">
          <a:xfrm>
            <a:off x="251525" y="2485921"/>
            <a:ext cx="1067272" cy="12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3F1EC-E656-44AA-A161-895B57715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" t="20834" r="6297" b="25959"/>
          <a:stretch/>
        </p:blipFill>
        <p:spPr>
          <a:xfrm>
            <a:off x="2978150" y="763169"/>
            <a:ext cx="5403850" cy="20826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711C03D-6735-4677-9515-D7EC32369CD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318797" y="1804512"/>
            <a:ext cx="1659353" cy="13158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056B3C-AFD0-4224-B74E-52986DB9F659}"/>
              </a:ext>
            </a:extLst>
          </p:cNvPr>
          <p:cNvSpPr/>
          <p:nvPr/>
        </p:nvSpPr>
        <p:spPr>
          <a:xfrm>
            <a:off x="4529138" y="602568"/>
            <a:ext cx="352425" cy="2262187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5D612-4024-40A2-9F68-698D11C20D8E}"/>
              </a:ext>
            </a:extLst>
          </p:cNvPr>
          <p:cNvSpPr txBox="1"/>
          <p:nvPr/>
        </p:nvSpPr>
        <p:spPr>
          <a:xfrm>
            <a:off x="4881562" y="165386"/>
            <a:ext cx="14859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Remove Video Ads</a:t>
            </a:r>
          </a:p>
          <a:p>
            <a:r>
              <a:rPr lang="en-AU" sz="1200" dirty="0"/>
              <a:t>Est 2% of dataset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81B18B-DA0D-4509-8FC6-96039406D972}"/>
              </a:ext>
            </a:extLst>
          </p:cNvPr>
          <p:cNvSpPr/>
          <p:nvPr/>
        </p:nvSpPr>
        <p:spPr>
          <a:xfrm>
            <a:off x="4506664" y="208769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1</a:t>
            </a:r>
            <a:endParaRPr lang="en-SG" sz="16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369E4-6F68-4D0E-A32C-3CD3C37EA7B0}"/>
              </a:ext>
            </a:extLst>
          </p:cNvPr>
          <p:cNvSpPr/>
          <p:nvPr/>
        </p:nvSpPr>
        <p:spPr>
          <a:xfrm>
            <a:off x="5113212" y="763169"/>
            <a:ext cx="352425" cy="2262187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43A88-4B19-4181-BB75-48B8C945FB35}"/>
              </a:ext>
            </a:extLst>
          </p:cNvPr>
          <p:cNvSpPr txBox="1"/>
          <p:nvPr/>
        </p:nvSpPr>
        <p:spPr>
          <a:xfrm>
            <a:off x="5416674" y="3030922"/>
            <a:ext cx="17229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Select only English ads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EEE68E-127D-4666-9E26-31F68D1CFD87}"/>
              </a:ext>
            </a:extLst>
          </p:cNvPr>
          <p:cNvSpPr/>
          <p:nvPr/>
        </p:nvSpPr>
        <p:spPr>
          <a:xfrm>
            <a:off x="5089401" y="2981972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2</a:t>
            </a:r>
            <a:endParaRPr lang="en-SG" sz="16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C6F738-403F-4691-B4E3-C8A07BA8B36D}"/>
              </a:ext>
            </a:extLst>
          </p:cNvPr>
          <p:cNvSpPr/>
          <p:nvPr/>
        </p:nvSpPr>
        <p:spPr>
          <a:xfrm>
            <a:off x="5100637" y="3421073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3</a:t>
            </a:r>
            <a:endParaRPr lang="en-SG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153767-509A-489E-B80F-729A1FB88E68}"/>
              </a:ext>
            </a:extLst>
          </p:cNvPr>
          <p:cNvSpPr txBox="1"/>
          <p:nvPr/>
        </p:nvSpPr>
        <p:spPr>
          <a:xfrm>
            <a:off x="5464299" y="3375291"/>
            <a:ext cx="29177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Break up Targeting into discrete variables</a:t>
            </a:r>
          </a:p>
          <a:p>
            <a:r>
              <a:rPr lang="en-AU" sz="1200" dirty="0"/>
              <a:t>Age; gender country; interests; exclusions;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369E72-6203-4F59-8FD6-4F2AFE1389C2}"/>
              </a:ext>
            </a:extLst>
          </p:cNvPr>
          <p:cNvSpPr/>
          <p:nvPr/>
        </p:nvSpPr>
        <p:spPr>
          <a:xfrm>
            <a:off x="3306556" y="763168"/>
            <a:ext cx="352425" cy="2262187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D3596-96C5-4F4E-8FB3-D54C5AE7DBDE}"/>
              </a:ext>
            </a:extLst>
          </p:cNvPr>
          <p:cNvSpPr txBox="1"/>
          <p:nvPr/>
        </p:nvSpPr>
        <p:spPr>
          <a:xfrm>
            <a:off x="3650118" y="2928389"/>
            <a:ext cx="14859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Add Metadata</a:t>
            </a:r>
          </a:p>
          <a:p>
            <a:r>
              <a:rPr lang="en-AU" sz="1200" dirty="0"/>
              <a:t>Industry; company type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91C727-4797-4AB6-A082-CED0888A0877}"/>
              </a:ext>
            </a:extLst>
          </p:cNvPr>
          <p:cNvSpPr/>
          <p:nvPr/>
        </p:nvSpPr>
        <p:spPr>
          <a:xfrm>
            <a:off x="3299032" y="3000873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4</a:t>
            </a:r>
            <a:endParaRPr lang="en-SG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4F9EAF-E10F-4A52-B314-05971FB611E2}"/>
              </a:ext>
            </a:extLst>
          </p:cNvPr>
          <p:cNvSpPr txBox="1"/>
          <p:nvPr/>
        </p:nvSpPr>
        <p:spPr>
          <a:xfrm>
            <a:off x="158963" y="3769898"/>
            <a:ext cx="1252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/>
              <a:t>Data Lake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423B33-2637-4FDF-8516-8C374719F03C}"/>
              </a:ext>
            </a:extLst>
          </p:cNvPr>
          <p:cNvSpPr txBox="1"/>
          <p:nvPr/>
        </p:nvSpPr>
        <p:spPr>
          <a:xfrm>
            <a:off x="2891257" y="553560"/>
            <a:ext cx="1263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/>
              <a:t>Ad Performance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B72A76C-D705-411B-8130-33F9148BEFCF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1318797" y="3120365"/>
            <a:ext cx="1659353" cy="25347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0063D23-BE83-4E8A-A523-90FE6808D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33" t="39445" r="6966" b="20000"/>
          <a:stretch/>
        </p:blipFill>
        <p:spPr>
          <a:xfrm>
            <a:off x="2978150" y="4576763"/>
            <a:ext cx="1770953" cy="21567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05433B-9FCC-4FF1-9F16-85D2A8839AF9}"/>
              </a:ext>
            </a:extLst>
          </p:cNvPr>
          <p:cNvSpPr txBox="1"/>
          <p:nvPr/>
        </p:nvSpPr>
        <p:spPr>
          <a:xfrm>
            <a:off x="2958035" y="4321850"/>
            <a:ext cx="1263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/>
              <a:t>Ad Images + Text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A7343B-A461-4C87-9FFD-6CE0BBEBA048}"/>
              </a:ext>
            </a:extLst>
          </p:cNvPr>
          <p:cNvGrpSpPr/>
          <p:nvPr/>
        </p:nvGrpSpPr>
        <p:grpSpPr>
          <a:xfrm>
            <a:off x="251525" y="4144924"/>
            <a:ext cx="1794390" cy="431839"/>
            <a:chOff x="5052050" y="2447489"/>
            <a:chExt cx="1570323" cy="87834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460B6DD-B6DF-4C19-AD02-CA3747083983}"/>
                </a:ext>
              </a:extLst>
            </p:cNvPr>
            <p:cNvSpPr/>
            <p:nvPr/>
          </p:nvSpPr>
          <p:spPr>
            <a:xfrm>
              <a:off x="5052050" y="2447489"/>
              <a:ext cx="1570323" cy="8783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B7E61661-FA29-4EA2-B02C-B6522EBCC773}"/>
                </a:ext>
              </a:extLst>
            </p:cNvPr>
            <p:cNvSpPr txBox="1"/>
            <p:nvPr/>
          </p:nvSpPr>
          <p:spPr>
            <a:xfrm>
              <a:off x="5052050" y="2447489"/>
              <a:ext cx="1570323" cy="5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8232" tIns="78232" rIns="78232" bIns="41910" numCol="1" spcCol="1270" anchor="t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100" kern="1200" dirty="0"/>
                <a:t>Extract Ad Features</a:t>
              </a:r>
              <a:endParaRPr lang="en-SG" sz="1100" kern="1200" dirty="0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49FB39-B606-4AF4-A61B-D79E8F92A1D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-183700" y="3120365"/>
            <a:ext cx="435225" cy="9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Image result for convolutional neural network">
            <a:extLst>
              <a:ext uri="{FF2B5EF4-FFF2-40B4-BE49-F238E27FC236}">
                <a16:creationId xmlns:a16="http://schemas.microsoft.com/office/drawing/2014/main" id="{0C7EE6F2-566A-4100-9D10-FBBF4647B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4902699"/>
            <a:ext cx="3234262" cy="109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909D8C6-9FA7-49DA-8530-069E66D693A9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749103" y="5449045"/>
            <a:ext cx="875410" cy="2061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EED328E-DDC3-4022-A2C7-DF5C909BFB51}"/>
              </a:ext>
            </a:extLst>
          </p:cNvPr>
          <p:cNvSpPr/>
          <p:nvPr/>
        </p:nvSpPr>
        <p:spPr>
          <a:xfrm>
            <a:off x="5624512" y="4441034"/>
            <a:ext cx="374898" cy="374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5</a:t>
            </a:r>
            <a:endParaRPr lang="en-SG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51A83-4175-46E5-A8E9-011C9A6679BC}"/>
              </a:ext>
            </a:extLst>
          </p:cNvPr>
          <p:cNvSpPr txBox="1"/>
          <p:nvPr/>
        </p:nvSpPr>
        <p:spPr>
          <a:xfrm>
            <a:off x="5984048" y="4397650"/>
            <a:ext cx="21702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Extract Ad image features and classify images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B1AFBF7-C23C-4A8D-B3A2-D1E1715F1D86}"/>
              </a:ext>
            </a:extLst>
          </p:cNvPr>
          <p:cNvSpPr/>
          <p:nvPr/>
        </p:nvSpPr>
        <p:spPr>
          <a:xfrm>
            <a:off x="5644246" y="6090774"/>
            <a:ext cx="374898" cy="374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6</a:t>
            </a:r>
            <a:endParaRPr lang="en-SG" sz="1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ECD16A-11E5-4729-BC8B-CE7510FF7370}"/>
              </a:ext>
            </a:extLst>
          </p:cNvPr>
          <p:cNvSpPr txBox="1"/>
          <p:nvPr/>
        </p:nvSpPr>
        <p:spPr>
          <a:xfrm>
            <a:off x="5999410" y="6082157"/>
            <a:ext cx="2054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AU" sz="1200" b="1" dirty="0"/>
              <a:t>Extract meaning from body text &amp; headlines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7ABD6B-277C-4C62-85D9-C48EC7D6C112}"/>
              </a:ext>
            </a:extLst>
          </p:cNvPr>
          <p:cNvSpPr txBox="1"/>
          <p:nvPr/>
        </p:nvSpPr>
        <p:spPr>
          <a:xfrm>
            <a:off x="1876136" y="1284078"/>
            <a:ext cx="120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/>
              <a:t>Transform via Python</a:t>
            </a:r>
            <a:endParaRPr lang="en-SG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206EBD-E3DF-4916-A298-1BC1748230DF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Data Modelling Sub-system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0C75CBE-D352-4E21-8FD1-0526BC9A1AC3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517944-0753-4756-88AC-004857173985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66" name="Picture 8" descr="Related image">
              <a:extLst>
                <a:ext uri="{FF2B5EF4-FFF2-40B4-BE49-F238E27FC236}">
                  <a16:creationId xmlns:a16="http://schemas.microsoft.com/office/drawing/2014/main" id="{93DFE1F8-33C8-4196-B796-183915B05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DF74554C-E721-4753-85DD-9779943C9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4276" y="5821076"/>
            <a:ext cx="2142079" cy="9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23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E392DB0-DE39-4129-9813-8A22030F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276" y="5821076"/>
            <a:ext cx="2142079" cy="9232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E0A3B0-0CA4-44EE-AC17-090E027E29BA}"/>
              </a:ext>
            </a:extLst>
          </p:cNvPr>
          <p:cNvGrpSpPr/>
          <p:nvPr/>
        </p:nvGrpSpPr>
        <p:grpSpPr>
          <a:xfrm>
            <a:off x="251525" y="1804511"/>
            <a:ext cx="1794389" cy="433388"/>
            <a:chOff x="2529505" y="2447489"/>
            <a:chExt cx="1570323" cy="8783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C55019-BA92-44A6-97A7-798C90118183}"/>
                </a:ext>
              </a:extLst>
            </p:cNvPr>
            <p:cNvSpPr/>
            <p:nvPr/>
          </p:nvSpPr>
          <p:spPr>
            <a:xfrm>
              <a:off x="2529505" y="2447489"/>
              <a:ext cx="1570323" cy="8783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000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DAF8CB5D-9C6F-4815-9302-AFF96E808A62}"/>
                </a:ext>
              </a:extLst>
            </p:cNvPr>
            <p:cNvSpPr txBox="1"/>
            <p:nvPr/>
          </p:nvSpPr>
          <p:spPr>
            <a:xfrm>
              <a:off x="2529505" y="2447489"/>
              <a:ext cx="1570323" cy="5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8232" tIns="78232" rIns="78232" bIns="41910" numCol="1" spcCol="1270" anchor="t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100" kern="1200" dirty="0"/>
                <a:t>Data Pre-processing</a:t>
              </a:r>
              <a:endParaRPr lang="en-SG" sz="1100" kern="1200" dirty="0"/>
            </a:p>
          </p:txBody>
        </p:sp>
      </p:grpSp>
      <p:pic>
        <p:nvPicPr>
          <p:cNvPr id="7" name="Picture 6" descr="Related image">
            <a:extLst>
              <a:ext uri="{FF2B5EF4-FFF2-40B4-BE49-F238E27FC236}">
                <a16:creationId xmlns:a16="http://schemas.microsoft.com/office/drawing/2014/main" id="{C0E536A1-2A36-4FD6-8A6F-1F4D74034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1" r="27921"/>
          <a:stretch/>
        </p:blipFill>
        <p:spPr bwMode="auto">
          <a:xfrm>
            <a:off x="251525" y="2485921"/>
            <a:ext cx="1067272" cy="12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3F1EC-E656-44AA-A161-895B577154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" t="20834" r="6297" b="25959"/>
          <a:stretch/>
        </p:blipFill>
        <p:spPr>
          <a:xfrm>
            <a:off x="2978150" y="763169"/>
            <a:ext cx="5403850" cy="20826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711C03D-6735-4677-9515-D7EC32369CD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318797" y="1804512"/>
            <a:ext cx="1659353" cy="13158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056B3C-AFD0-4224-B74E-52986DB9F659}"/>
              </a:ext>
            </a:extLst>
          </p:cNvPr>
          <p:cNvSpPr/>
          <p:nvPr/>
        </p:nvSpPr>
        <p:spPr>
          <a:xfrm>
            <a:off x="4529138" y="602568"/>
            <a:ext cx="352425" cy="2262187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5D612-4024-40A2-9F68-698D11C20D8E}"/>
              </a:ext>
            </a:extLst>
          </p:cNvPr>
          <p:cNvSpPr txBox="1"/>
          <p:nvPr/>
        </p:nvSpPr>
        <p:spPr>
          <a:xfrm>
            <a:off x="4881562" y="165386"/>
            <a:ext cx="14859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Remove Video Ads</a:t>
            </a:r>
          </a:p>
          <a:p>
            <a:r>
              <a:rPr lang="en-AU" sz="1200" dirty="0"/>
              <a:t>Est 2% of dataset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81B18B-DA0D-4509-8FC6-96039406D972}"/>
              </a:ext>
            </a:extLst>
          </p:cNvPr>
          <p:cNvSpPr/>
          <p:nvPr/>
        </p:nvSpPr>
        <p:spPr>
          <a:xfrm>
            <a:off x="4506664" y="208769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1</a:t>
            </a:r>
            <a:endParaRPr lang="en-SG" sz="16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369E4-6F68-4D0E-A32C-3CD3C37EA7B0}"/>
              </a:ext>
            </a:extLst>
          </p:cNvPr>
          <p:cNvSpPr/>
          <p:nvPr/>
        </p:nvSpPr>
        <p:spPr>
          <a:xfrm>
            <a:off x="5113212" y="763169"/>
            <a:ext cx="352425" cy="2262187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43A88-4B19-4181-BB75-48B8C945FB35}"/>
              </a:ext>
            </a:extLst>
          </p:cNvPr>
          <p:cNvSpPr txBox="1"/>
          <p:nvPr/>
        </p:nvSpPr>
        <p:spPr>
          <a:xfrm>
            <a:off x="5416674" y="3030922"/>
            <a:ext cx="17229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Select only English ads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EEE68E-127D-4666-9E26-31F68D1CFD87}"/>
              </a:ext>
            </a:extLst>
          </p:cNvPr>
          <p:cNvSpPr/>
          <p:nvPr/>
        </p:nvSpPr>
        <p:spPr>
          <a:xfrm>
            <a:off x="5089401" y="2981972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2</a:t>
            </a:r>
            <a:endParaRPr lang="en-SG" sz="16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C6F738-403F-4691-B4E3-C8A07BA8B36D}"/>
              </a:ext>
            </a:extLst>
          </p:cNvPr>
          <p:cNvSpPr/>
          <p:nvPr/>
        </p:nvSpPr>
        <p:spPr>
          <a:xfrm>
            <a:off x="5100637" y="3421073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3</a:t>
            </a:r>
            <a:endParaRPr lang="en-SG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153767-509A-489E-B80F-729A1FB88E68}"/>
              </a:ext>
            </a:extLst>
          </p:cNvPr>
          <p:cNvSpPr txBox="1"/>
          <p:nvPr/>
        </p:nvSpPr>
        <p:spPr>
          <a:xfrm>
            <a:off x="5464299" y="3375291"/>
            <a:ext cx="29177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Break up Targeting into discrete variables</a:t>
            </a:r>
          </a:p>
          <a:p>
            <a:r>
              <a:rPr lang="en-AU" sz="1200" dirty="0"/>
              <a:t>Age; gender country; interests; exclusions;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369E72-6203-4F59-8FD6-4F2AFE1389C2}"/>
              </a:ext>
            </a:extLst>
          </p:cNvPr>
          <p:cNvSpPr/>
          <p:nvPr/>
        </p:nvSpPr>
        <p:spPr>
          <a:xfrm>
            <a:off x="3306556" y="763168"/>
            <a:ext cx="352425" cy="2262187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D3596-96C5-4F4E-8FB3-D54C5AE7DBDE}"/>
              </a:ext>
            </a:extLst>
          </p:cNvPr>
          <p:cNvSpPr txBox="1"/>
          <p:nvPr/>
        </p:nvSpPr>
        <p:spPr>
          <a:xfrm>
            <a:off x="3650118" y="2928389"/>
            <a:ext cx="14859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Add Metadata</a:t>
            </a:r>
          </a:p>
          <a:p>
            <a:r>
              <a:rPr lang="en-AU" sz="1200" dirty="0"/>
              <a:t>Industry; company type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91C727-4797-4AB6-A082-CED0888A0877}"/>
              </a:ext>
            </a:extLst>
          </p:cNvPr>
          <p:cNvSpPr/>
          <p:nvPr/>
        </p:nvSpPr>
        <p:spPr>
          <a:xfrm>
            <a:off x="3299032" y="3000873"/>
            <a:ext cx="374898" cy="3748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4</a:t>
            </a:r>
            <a:endParaRPr lang="en-SG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4F9EAF-E10F-4A52-B314-05971FB611E2}"/>
              </a:ext>
            </a:extLst>
          </p:cNvPr>
          <p:cNvSpPr txBox="1"/>
          <p:nvPr/>
        </p:nvSpPr>
        <p:spPr>
          <a:xfrm>
            <a:off x="158963" y="3769898"/>
            <a:ext cx="1252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/>
              <a:t>Data Lake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423B33-2637-4FDF-8516-8C374719F03C}"/>
              </a:ext>
            </a:extLst>
          </p:cNvPr>
          <p:cNvSpPr txBox="1"/>
          <p:nvPr/>
        </p:nvSpPr>
        <p:spPr>
          <a:xfrm>
            <a:off x="2891257" y="553560"/>
            <a:ext cx="1263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/>
              <a:t>Ad Performance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B72A76C-D705-411B-8130-33F9148BEFCF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1318797" y="3120365"/>
            <a:ext cx="1659353" cy="25347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0063D23-BE83-4E8A-A523-90FE6808D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33" t="39445" r="6966" b="20000"/>
          <a:stretch/>
        </p:blipFill>
        <p:spPr>
          <a:xfrm>
            <a:off x="2978150" y="4576763"/>
            <a:ext cx="1770953" cy="21567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05433B-9FCC-4FF1-9F16-85D2A8839AF9}"/>
              </a:ext>
            </a:extLst>
          </p:cNvPr>
          <p:cNvSpPr txBox="1"/>
          <p:nvPr/>
        </p:nvSpPr>
        <p:spPr>
          <a:xfrm>
            <a:off x="2958035" y="4321850"/>
            <a:ext cx="1263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/>
              <a:t>Ad Images + Text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A7343B-A461-4C87-9FFD-6CE0BBEBA048}"/>
              </a:ext>
            </a:extLst>
          </p:cNvPr>
          <p:cNvGrpSpPr/>
          <p:nvPr/>
        </p:nvGrpSpPr>
        <p:grpSpPr>
          <a:xfrm>
            <a:off x="251525" y="4144924"/>
            <a:ext cx="1794390" cy="431839"/>
            <a:chOff x="5052050" y="2447489"/>
            <a:chExt cx="1570323" cy="87834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460B6DD-B6DF-4C19-AD02-CA3747083983}"/>
                </a:ext>
              </a:extLst>
            </p:cNvPr>
            <p:cNvSpPr/>
            <p:nvPr/>
          </p:nvSpPr>
          <p:spPr>
            <a:xfrm>
              <a:off x="5052050" y="2447489"/>
              <a:ext cx="1570323" cy="8783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B7E61661-FA29-4EA2-B02C-B6522EBCC773}"/>
                </a:ext>
              </a:extLst>
            </p:cNvPr>
            <p:cNvSpPr txBox="1"/>
            <p:nvPr/>
          </p:nvSpPr>
          <p:spPr>
            <a:xfrm>
              <a:off x="5052050" y="2447489"/>
              <a:ext cx="1570323" cy="5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8232" tIns="78232" rIns="78232" bIns="41910" numCol="1" spcCol="1270" anchor="t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100" kern="1200" dirty="0"/>
                <a:t>Extract Ad Features</a:t>
              </a:r>
              <a:endParaRPr lang="en-SG" sz="1100" kern="1200" dirty="0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49FB39-B606-4AF4-A61B-D79E8F92A1D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-183700" y="3120365"/>
            <a:ext cx="435225" cy="9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Image result for convolutional neural network">
            <a:extLst>
              <a:ext uri="{FF2B5EF4-FFF2-40B4-BE49-F238E27FC236}">
                <a16:creationId xmlns:a16="http://schemas.microsoft.com/office/drawing/2014/main" id="{0C7EE6F2-566A-4100-9D10-FBBF4647B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4902699"/>
            <a:ext cx="3234262" cy="109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909D8C6-9FA7-49DA-8530-069E66D693A9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749103" y="5449045"/>
            <a:ext cx="875410" cy="2061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EED328E-DDC3-4022-A2C7-DF5C909BFB51}"/>
              </a:ext>
            </a:extLst>
          </p:cNvPr>
          <p:cNvSpPr/>
          <p:nvPr/>
        </p:nvSpPr>
        <p:spPr>
          <a:xfrm>
            <a:off x="5624512" y="4441034"/>
            <a:ext cx="374898" cy="374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5</a:t>
            </a:r>
            <a:endParaRPr lang="en-SG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51A83-4175-46E5-A8E9-011C9A6679BC}"/>
              </a:ext>
            </a:extLst>
          </p:cNvPr>
          <p:cNvSpPr txBox="1"/>
          <p:nvPr/>
        </p:nvSpPr>
        <p:spPr>
          <a:xfrm>
            <a:off x="5984048" y="4397650"/>
            <a:ext cx="21702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1200" b="1" dirty="0"/>
              <a:t>Extract Ad image features and classify images</a:t>
            </a:r>
          </a:p>
        </p:txBody>
      </p:sp>
      <p:pic>
        <p:nvPicPr>
          <p:cNvPr id="35" name="Picture 34" descr="Related image">
            <a:extLst>
              <a:ext uri="{FF2B5EF4-FFF2-40B4-BE49-F238E27FC236}">
                <a16:creationId xmlns:a16="http://schemas.microsoft.com/office/drawing/2014/main" id="{608C71C7-CDDF-47D7-887A-13D754A3C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1" r="27921"/>
          <a:stretch/>
        </p:blipFill>
        <p:spPr bwMode="auto">
          <a:xfrm>
            <a:off x="10544175" y="67112"/>
            <a:ext cx="1067272" cy="12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join">
            <a:extLst>
              <a:ext uri="{FF2B5EF4-FFF2-40B4-BE49-F238E27FC236}">
                <a16:creationId xmlns:a16="http://schemas.microsoft.com/office/drawing/2014/main" id="{66502BFD-862C-4132-9E37-C0FA1F978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813" y="790500"/>
            <a:ext cx="537942" cy="36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182CFB3-D7D9-4FD1-8B2E-87BEC7D2623B}"/>
              </a:ext>
            </a:extLst>
          </p:cNvPr>
          <p:cNvCxnSpPr>
            <a:cxnSpLocks/>
          </p:cNvCxnSpPr>
          <p:nvPr/>
        </p:nvCxnSpPr>
        <p:spPr>
          <a:xfrm flipV="1">
            <a:off x="8382000" y="473988"/>
            <a:ext cx="2162175" cy="1373236"/>
          </a:xfrm>
          <a:prstGeom prst="bentConnector3">
            <a:avLst>
              <a:gd name="adj1" fmla="val 926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614C27-6B5E-49FD-A4ED-BD41E8C273B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8858775" y="701556"/>
            <a:ext cx="1685400" cy="4747489"/>
          </a:xfrm>
          <a:prstGeom prst="bentConnector3">
            <a:avLst>
              <a:gd name="adj1" fmla="val 181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F85C527-A60C-4ABD-A292-6EF5073FBB1B}"/>
              </a:ext>
            </a:extLst>
          </p:cNvPr>
          <p:cNvSpPr txBox="1"/>
          <p:nvPr/>
        </p:nvSpPr>
        <p:spPr>
          <a:xfrm>
            <a:off x="9314236" y="1360779"/>
            <a:ext cx="216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/>
              <a:t>JOIN Ad Performance + Ad Targeting + Ad Images + Text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B1AFBF7-C23C-4A8D-B3A2-D1E1715F1D86}"/>
              </a:ext>
            </a:extLst>
          </p:cNvPr>
          <p:cNvSpPr/>
          <p:nvPr/>
        </p:nvSpPr>
        <p:spPr>
          <a:xfrm>
            <a:off x="5644246" y="6090774"/>
            <a:ext cx="374898" cy="374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6</a:t>
            </a:r>
            <a:endParaRPr lang="en-SG" sz="1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ECD16A-11E5-4729-BC8B-CE7510FF7370}"/>
              </a:ext>
            </a:extLst>
          </p:cNvPr>
          <p:cNvSpPr txBox="1"/>
          <p:nvPr/>
        </p:nvSpPr>
        <p:spPr>
          <a:xfrm>
            <a:off x="5999410" y="6082157"/>
            <a:ext cx="2054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AU" sz="1200" b="1" dirty="0"/>
              <a:t>Extract meaning from body text &amp; headlines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7ABD6B-277C-4C62-85D9-C48EC7D6C112}"/>
              </a:ext>
            </a:extLst>
          </p:cNvPr>
          <p:cNvSpPr txBox="1"/>
          <p:nvPr/>
        </p:nvSpPr>
        <p:spPr>
          <a:xfrm>
            <a:off x="1876136" y="1284078"/>
            <a:ext cx="120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/>
              <a:t>Transform via Python</a:t>
            </a:r>
            <a:endParaRPr lang="en-SG" sz="12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E3BD1C-DD1D-420D-BA81-09FDD9E58419}"/>
              </a:ext>
            </a:extLst>
          </p:cNvPr>
          <p:cNvGrpSpPr/>
          <p:nvPr/>
        </p:nvGrpSpPr>
        <p:grpSpPr>
          <a:xfrm>
            <a:off x="10606612" y="2981972"/>
            <a:ext cx="942398" cy="981268"/>
            <a:chOff x="10306262" y="2377751"/>
            <a:chExt cx="942398" cy="981268"/>
          </a:xfrm>
        </p:grpSpPr>
        <p:pic>
          <p:nvPicPr>
            <p:cNvPr id="57" name="Graphic 56" descr="Head with gears">
              <a:extLst>
                <a:ext uri="{FF2B5EF4-FFF2-40B4-BE49-F238E27FC236}">
                  <a16:creationId xmlns:a16="http://schemas.microsoft.com/office/drawing/2014/main" id="{CDC0023D-4B59-46BE-AC53-40EB417C5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06262" y="2377751"/>
              <a:ext cx="771549" cy="771549"/>
            </a:xfrm>
            <a:prstGeom prst="rect">
              <a:avLst/>
            </a:prstGeom>
          </p:spPr>
        </p:pic>
        <p:pic>
          <p:nvPicPr>
            <p:cNvPr id="56" name="Graphic 55" descr="Playbook">
              <a:extLst>
                <a:ext uri="{FF2B5EF4-FFF2-40B4-BE49-F238E27FC236}">
                  <a16:creationId xmlns:a16="http://schemas.microsoft.com/office/drawing/2014/main" id="{6BCBD301-0B0A-4A66-B521-BB565D9F1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97846" y="2708205"/>
              <a:ext cx="650814" cy="650814"/>
            </a:xfrm>
            <a:prstGeom prst="rect">
              <a:avLst/>
            </a:prstGeom>
          </p:spPr>
        </p:pic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5C58DDE-D46C-44D4-8629-BE56C8017FB8}"/>
              </a:ext>
            </a:extLst>
          </p:cNvPr>
          <p:cNvCxnSpPr>
            <a:cxnSpLocks/>
            <a:stCxn id="57" idx="0"/>
            <a:endCxn id="35" idx="3"/>
          </p:cNvCxnSpPr>
          <p:nvPr/>
        </p:nvCxnSpPr>
        <p:spPr>
          <a:xfrm rot="5400000" flipH="1" flipV="1">
            <a:off x="10161709" y="1532234"/>
            <a:ext cx="2280416" cy="619060"/>
          </a:xfrm>
          <a:prstGeom prst="bentConnector4">
            <a:avLst>
              <a:gd name="adj1" fmla="val 36089"/>
              <a:gd name="adj2" fmla="val 1369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01E4580-C6BE-4438-BC34-83ABB537F9C9}"/>
              </a:ext>
            </a:extLst>
          </p:cNvPr>
          <p:cNvSpPr/>
          <p:nvPr/>
        </p:nvSpPr>
        <p:spPr>
          <a:xfrm>
            <a:off x="9382063" y="3280961"/>
            <a:ext cx="350776" cy="374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8</a:t>
            </a:r>
            <a:endParaRPr lang="en-SG" sz="16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0F3CDB-4FF4-4102-9A8E-B3CE5F75BAF5}"/>
              </a:ext>
            </a:extLst>
          </p:cNvPr>
          <p:cNvSpPr txBox="1"/>
          <p:nvPr/>
        </p:nvSpPr>
        <p:spPr>
          <a:xfrm>
            <a:off x="9679933" y="3229894"/>
            <a:ext cx="13858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AU" sz="1200" b="1" dirty="0"/>
              <a:t>Train and save</a:t>
            </a:r>
          </a:p>
          <a:p>
            <a:r>
              <a:rPr lang="en-AU" sz="1200" b="1" dirty="0"/>
              <a:t>the best models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3E440AA-CDDE-4E24-A7A1-4BE66195D39A}"/>
              </a:ext>
            </a:extLst>
          </p:cNvPr>
          <p:cNvSpPr/>
          <p:nvPr/>
        </p:nvSpPr>
        <p:spPr>
          <a:xfrm>
            <a:off x="10268392" y="5423078"/>
            <a:ext cx="374898" cy="374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9</a:t>
            </a:r>
            <a:endParaRPr lang="en-SG" sz="16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2B0111-1AA4-4A9F-A766-6B0D67D95B61}"/>
              </a:ext>
            </a:extLst>
          </p:cNvPr>
          <p:cNvSpPr txBox="1"/>
          <p:nvPr/>
        </p:nvSpPr>
        <p:spPr>
          <a:xfrm>
            <a:off x="10643289" y="5354644"/>
            <a:ext cx="150108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AU" sz="1200" b="1" dirty="0"/>
              <a:t>Models ready to be use by marketers</a:t>
            </a:r>
          </a:p>
        </p:txBody>
      </p:sp>
      <p:pic>
        <p:nvPicPr>
          <p:cNvPr id="67" name="Graphic 66" descr="Playbook">
            <a:extLst>
              <a:ext uri="{FF2B5EF4-FFF2-40B4-BE49-F238E27FC236}">
                <a16:creationId xmlns:a16="http://schemas.microsoft.com/office/drawing/2014/main" id="{51D7C7CB-52E6-438E-ACC4-9D55F95C42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9398" y="5230672"/>
            <a:ext cx="755968" cy="755968"/>
          </a:xfrm>
          <a:prstGeom prst="rect">
            <a:avLst/>
          </a:prstGeom>
        </p:spPr>
      </p:pic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1F3577D-ACAE-44F4-AD35-AED14E4AB3AD}"/>
              </a:ext>
            </a:extLst>
          </p:cNvPr>
          <p:cNvCxnSpPr>
            <a:cxnSpLocks/>
            <a:stCxn id="56" idx="2"/>
            <a:endCxn id="67" idx="0"/>
          </p:cNvCxnSpPr>
          <p:nvPr/>
        </p:nvCxnSpPr>
        <p:spPr>
          <a:xfrm rot="5400000">
            <a:off x="9911777" y="3918846"/>
            <a:ext cx="1267432" cy="135622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0474A64-DEDB-407F-906A-595AAB2496D4}"/>
              </a:ext>
            </a:extLst>
          </p:cNvPr>
          <p:cNvGrpSpPr/>
          <p:nvPr/>
        </p:nvGrpSpPr>
        <p:grpSpPr>
          <a:xfrm>
            <a:off x="9357440" y="2477276"/>
            <a:ext cx="2716091" cy="397837"/>
            <a:chOff x="5052050" y="2447489"/>
            <a:chExt cx="1570323" cy="87834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1310A84-4D0C-4B1E-B538-790B2F7C41FA}"/>
                </a:ext>
              </a:extLst>
            </p:cNvPr>
            <p:cNvSpPr/>
            <p:nvPr/>
          </p:nvSpPr>
          <p:spPr>
            <a:xfrm>
              <a:off x="5052050" y="2447489"/>
              <a:ext cx="1570323" cy="8783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78" name="Rectangle: Rounded Corners 4">
              <a:extLst>
                <a:ext uri="{FF2B5EF4-FFF2-40B4-BE49-F238E27FC236}">
                  <a16:creationId xmlns:a16="http://schemas.microsoft.com/office/drawing/2014/main" id="{DCD126FD-E647-4BC3-A088-9C0963F7FC22}"/>
                </a:ext>
              </a:extLst>
            </p:cNvPr>
            <p:cNvSpPr txBox="1"/>
            <p:nvPr/>
          </p:nvSpPr>
          <p:spPr>
            <a:xfrm>
              <a:off x="5052050" y="2447489"/>
              <a:ext cx="1570323" cy="5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8232" tIns="78232" rIns="78232" bIns="41910" numCol="1" spcCol="1270" anchor="t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100" kern="1200" dirty="0"/>
                <a:t>Model Training</a:t>
              </a:r>
              <a:endParaRPr lang="en-SG" sz="1100" kern="1200" dirty="0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46D5B220-2E6E-4E0B-913A-4BCEE09B0E89}"/>
              </a:ext>
            </a:extLst>
          </p:cNvPr>
          <p:cNvSpPr/>
          <p:nvPr/>
        </p:nvSpPr>
        <p:spPr>
          <a:xfrm>
            <a:off x="9462038" y="976138"/>
            <a:ext cx="350776" cy="374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7</a:t>
            </a:r>
            <a:endParaRPr lang="en-SG" sz="1600" b="1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206EBD-E3DF-4916-A298-1BC1748230DF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Data Modelling Sub-system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0C75CBE-D352-4E21-8FD1-0526BC9A1AC3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517944-0753-4756-88AC-004857173985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66" name="Picture 8" descr="Related image">
              <a:extLst>
                <a:ext uri="{FF2B5EF4-FFF2-40B4-BE49-F238E27FC236}">
                  <a16:creationId xmlns:a16="http://schemas.microsoft.com/office/drawing/2014/main" id="{93DFE1F8-33C8-4196-B796-183915B05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373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4A8E757-C538-4417-8620-B7003536784F}"/>
              </a:ext>
            </a:extLst>
          </p:cNvPr>
          <p:cNvSpPr/>
          <p:nvPr/>
        </p:nvSpPr>
        <p:spPr>
          <a:xfrm>
            <a:off x="8910838" y="718417"/>
            <a:ext cx="2735163" cy="60308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User Access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C209C5-AB03-4582-B531-EFC9D19FA942}"/>
              </a:ext>
            </a:extLst>
          </p:cNvPr>
          <p:cNvSpPr/>
          <p:nvPr/>
        </p:nvSpPr>
        <p:spPr>
          <a:xfrm>
            <a:off x="6069187" y="718702"/>
            <a:ext cx="2841651" cy="60308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Analytics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866AEF5-18E8-4D55-A775-AB3392ABFCF8}"/>
              </a:ext>
            </a:extLst>
          </p:cNvPr>
          <p:cNvSpPr/>
          <p:nvPr/>
        </p:nvSpPr>
        <p:spPr>
          <a:xfrm>
            <a:off x="1323341" y="718416"/>
            <a:ext cx="4743450" cy="60312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Data Sources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66B908-4D21-40F8-8158-F041E99863A8}"/>
              </a:ext>
            </a:extLst>
          </p:cNvPr>
          <p:cNvSpPr/>
          <p:nvPr/>
        </p:nvSpPr>
        <p:spPr>
          <a:xfrm>
            <a:off x="6226347" y="1485124"/>
            <a:ext cx="2472643" cy="48766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1100" dirty="0"/>
          </a:p>
          <a:p>
            <a:pPr algn="ctr"/>
            <a:r>
              <a:rPr lang="en-SG" sz="1100" dirty="0"/>
              <a:t>Data Modelling Sub-system</a:t>
            </a:r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US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9EE53-5704-4465-851D-53BE48E38EE9}"/>
              </a:ext>
            </a:extLst>
          </p:cNvPr>
          <p:cNvSpPr/>
          <p:nvPr/>
        </p:nvSpPr>
        <p:spPr>
          <a:xfrm>
            <a:off x="2420221" y="1510293"/>
            <a:ext cx="2472643" cy="37085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Data ingestions Sub-system</a:t>
            </a:r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endParaRPr lang="en-SG" sz="1100" dirty="0"/>
          </a:p>
          <a:p>
            <a:pPr algn="ctr"/>
            <a:r>
              <a:rPr lang="en-SG" sz="1100" dirty="0"/>
              <a:t>In-house system</a:t>
            </a:r>
            <a:endParaRPr lang="en-US" sz="1100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CB42B0BD-7B79-47D4-B3AC-67BA3CE1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0447" y="2416584"/>
            <a:ext cx="771550" cy="771550"/>
          </a:xfrm>
          <a:prstGeom prst="rect">
            <a:avLst/>
          </a:prstGeom>
        </p:spPr>
      </p:pic>
      <p:pic>
        <p:nvPicPr>
          <p:cNvPr id="1026" name="Picture 2" descr="Image result for facebook">
            <a:extLst>
              <a:ext uri="{FF2B5EF4-FFF2-40B4-BE49-F238E27FC236}">
                <a16:creationId xmlns:a16="http://schemas.microsoft.com/office/drawing/2014/main" id="{70ACF681-BB3D-4793-A772-3182623C5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54" y="3720873"/>
            <a:ext cx="435877" cy="4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E4B7F-A93E-4F13-A6C3-6B3E23D7ED0D}"/>
              </a:ext>
            </a:extLst>
          </p:cNvPr>
          <p:cNvSpPr txBox="1"/>
          <p:nvPr/>
        </p:nvSpPr>
        <p:spPr>
          <a:xfrm>
            <a:off x="1233621" y="4229773"/>
            <a:ext cx="918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Facebook Ad</a:t>
            </a:r>
          </a:p>
          <a:p>
            <a:pPr algn="ctr"/>
            <a:r>
              <a:rPr lang="en-SG" sz="1100" dirty="0"/>
              <a:t>Platform</a:t>
            </a: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C9AF7-FB95-4F0E-AA30-4C0504FC8EE9}"/>
              </a:ext>
            </a:extLst>
          </p:cNvPr>
          <p:cNvSpPr/>
          <p:nvPr/>
        </p:nvSpPr>
        <p:spPr>
          <a:xfrm>
            <a:off x="3812427" y="2054850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Ingest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838DA1-5048-45B0-8D34-6519601A2790}"/>
              </a:ext>
            </a:extLst>
          </p:cNvPr>
          <p:cNvSpPr/>
          <p:nvPr/>
        </p:nvSpPr>
        <p:spPr>
          <a:xfrm>
            <a:off x="5087375" y="2048973"/>
            <a:ext cx="84221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Store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B544EA-24A6-46EC-8B60-CD7E4D87E0BA}"/>
              </a:ext>
            </a:extLst>
          </p:cNvPr>
          <p:cNvSpPr/>
          <p:nvPr/>
        </p:nvSpPr>
        <p:spPr>
          <a:xfrm>
            <a:off x="6310578" y="2048973"/>
            <a:ext cx="91440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Prep &amp; Train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BBFE4-8BA8-496B-894A-9A12AB83A438}"/>
              </a:ext>
            </a:extLst>
          </p:cNvPr>
          <p:cNvSpPr txBox="1"/>
          <p:nvPr/>
        </p:nvSpPr>
        <p:spPr>
          <a:xfrm>
            <a:off x="8915093" y="3036510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Ad Benchmarking</a:t>
            </a:r>
          </a:p>
          <a:p>
            <a:pPr algn="ctr"/>
            <a:r>
              <a:rPr lang="en-SG" sz="1100" dirty="0"/>
              <a:t>Tool with user interface</a:t>
            </a:r>
            <a:endParaRPr lang="en-US" sz="11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320FFB-11C4-4F98-AEBD-F0E9BEDF5A84}"/>
              </a:ext>
            </a:extLst>
          </p:cNvPr>
          <p:cNvCxnSpPr>
            <a:cxnSpLocks/>
          </p:cNvCxnSpPr>
          <p:nvPr/>
        </p:nvCxnSpPr>
        <p:spPr>
          <a:xfrm>
            <a:off x="4619683" y="2813884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A0B5B92-0D2F-49F0-A71D-EE807D8D1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9072" y="2395763"/>
            <a:ext cx="771550" cy="771550"/>
          </a:xfrm>
          <a:prstGeom prst="rect">
            <a:avLst/>
          </a:prstGeom>
        </p:spPr>
      </p:pic>
      <p:pic>
        <p:nvPicPr>
          <p:cNvPr id="25" name="Graphic 24" descr="Download">
            <a:extLst>
              <a:ext uri="{FF2B5EF4-FFF2-40B4-BE49-F238E27FC236}">
                <a16:creationId xmlns:a16="http://schemas.microsoft.com/office/drawing/2014/main" id="{BF0B027D-5478-4F0C-BB11-49EFEC2B4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8318" y="2329757"/>
            <a:ext cx="858377" cy="85837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EB9B8BB-57B4-4119-8097-A852A0C293A3}"/>
              </a:ext>
            </a:extLst>
          </p:cNvPr>
          <p:cNvSpPr/>
          <p:nvPr/>
        </p:nvSpPr>
        <p:spPr>
          <a:xfrm>
            <a:off x="2589224" y="2048973"/>
            <a:ext cx="904268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Extract</a:t>
            </a:r>
            <a:endParaRPr lang="en-US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B4DABA-E066-44E1-98AA-A7994200ABE6}"/>
              </a:ext>
            </a:extLst>
          </p:cNvPr>
          <p:cNvCxnSpPr>
            <a:cxnSpLocks/>
          </p:cNvCxnSpPr>
          <p:nvPr/>
        </p:nvCxnSpPr>
        <p:spPr>
          <a:xfrm>
            <a:off x="3364130" y="2801207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Share">
            <a:extLst>
              <a:ext uri="{FF2B5EF4-FFF2-40B4-BE49-F238E27FC236}">
                <a16:creationId xmlns:a16="http://schemas.microsoft.com/office/drawing/2014/main" id="{C671D1B5-7917-43BA-A706-DDC0F1841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22586" y="2483958"/>
            <a:ext cx="658818" cy="65881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616B425-14F9-46C1-8920-8CED13EF194D}"/>
              </a:ext>
            </a:extLst>
          </p:cNvPr>
          <p:cNvSpPr/>
          <p:nvPr/>
        </p:nvSpPr>
        <p:spPr>
          <a:xfrm>
            <a:off x="7605971" y="2048973"/>
            <a:ext cx="1036771" cy="235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/>
              <a:t>Model &amp; Serve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29F6C6-E5CE-43C6-9708-4F6C82977A02}"/>
              </a:ext>
            </a:extLst>
          </p:cNvPr>
          <p:cNvCxnSpPr>
            <a:cxnSpLocks/>
          </p:cNvCxnSpPr>
          <p:nvPr/>
        </p:nvCxnSpPr>
        <p:spPr>
          <a:xfrm>
            <a:off x="8535824" y="2824476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User">
            <a:extLst>
              <a:ext uri="{FF2B5EF4-FFF2-40B4-BE49-F238E27FC236}">
                <a16:creationId xmlns:a16="http://schemas.microsoft.com/office/drawing/2014/main" id="{D2C9424E-13ED-45F4-BAE0-5A15B5EB0F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63258" y="2340665"/>
            <a:ext cx="838547" cy="838547"/>
          </a:xfrm>
          <a:prstGeom prst="rect">
            <a:avLst/>
          </a:prstGeom>
        </p:spPr>
      </p:pic>
      <p:pic>
        <p:nvPicPr>
          <p:cNvPr id="39" name="Graphic 38" descr="Laptop">
            <a:extLst>
              <a:ext uri="{FF2B5EF4-FFF2-40B4-BE49-F238E27FC236}">
                <a16:creationId xmlns:a16="http://schemas.microsoft.com/office/drawing/2014/main" id="{E909680E-4509-4D48-BEB9-1C05F1E110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78183" y="2361593"/>
            <a:ext cx="838545" cy="83854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20A58B-1463-45F4-872F-199733A5C86F}"/>
              </a:ext>
            </a:extLst>
          </p:cNvPr>
          <p:cNvCxnSpPr>
            <a:cxnSpLocks/>
          </p:cNvCxnSpPr>
          <p:nvPr/>
        </p:nvCxnSpPr>
        <p:spPr>
          <a:xfrm flipH="1">
            <a:off x="10222895" y="2831609"/>
            <a:ext cx="640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F7396-0E34-4059-8507-7F14894997CB}"/>
              </a:ext>
            </a:extLst>
          </p:cNvPr>
          <p:cNvSpPr txBox="1"/>
          <p:nvPr/>
        </p:nvSpPr>
        <p:spPr>
          <a:xfrm>
            <a:off x="10893642" y="3036510"/>
            <a:ext cx="7777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Marketers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148B0BE-AA95-42C6-814A-71123EA9862F}"/>
              </a:ext>
            </a:extLst>
          </p:cNvPr>
          <p:cNvCxnSpPr>
            <a:cxnSpLocks/>
            <a:stCxn id="39" idx="0"/>
            <a:endCxn id="1026" idx="0"/>
          </p:cNvCxnSpPr>
          <p:nvPr/>
        </p:nvCxnSpPr>
        <p:spPr>
          <a:xfrm rot="16200000" flipH="1" flipV="1">
            <a:off x="5008735" y="-967849"/>
            <a:ext cx="1359280" cy="8018163"/>
          </a:xfrm>
          <a:prstGeom prst="bentConnector3">
            <a:avLst>
              <a:gd name="adj1" fmla="val -9149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3E9503C5-5E6E-4563-804A-D8A8A53E58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64275" y="2407663"/>
            <a:ext cx="771549" cy="771549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652F6CC-1555-436E-B305-9ED0A73AD90B}"/>
              </a:ext>
            </a:extLst>
          </p:cNvPr>
          <p:cNvCxnSpPr>
            <a:cxnSpLocks/>
          </p:cNvCxnSpPr>
          <p:nvPr/>
        </p:nvCxnSpPr>
        <p:spPr>
          <a:xfrm>
            <a:off x="7068179" y="2824476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Alarm clock">
            <a:extLst>
              <a:ext uri="{FF2B5EF4-FFF2-40B4-BE49-F238E27FC236}">
                <a16:creationId xmlns:a16="http://schemas.microsoft.com/office/drawing/2014/main" id="{D98874F6-B7B7-48C0-8AD3-C8865D7D54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99566" y="3648041"/>
            <a:ext cx="658818" cy="6588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5562B8A-D886-4302-BC19-C6BDFB0F8207}"/>
              </a:ext>
            </a:extLst>
          </p:cNvPr>
          <p:cNvSpPr txBox="1"/>
          <p:nvPr/>
        </p:nvSpPr>
        <p:spPr>
          <a:xfrm>
            <a:off x="2368694" y="4229773"/>
            <a:ext cx="1378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Real time data stream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5716D2-E9D7-4AC7-8BAF-5673FFE1A30B}"/>
              </a:ext>
            </a:extLst>
          </p:cNvPr>
          <p:cNvCxnSpPr>
            <a:cxnSpLocks/>
          </p:cNvCxnSpPr>
          <p:nvPr/>
        </p:nvCxnSpPr>
        <p:spPr>
          <a:xfrm>
            <a:off x="2987028" y="3167313"/>
            <a:ext cx="0" cy="416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785340-3ADC-40FF-ACFB-7B6FB5E1B4EC}"/>
              </a:ext>
            </a:extLst>
          </p:cNvPr>
          <p:cNvCxnSpPr>
            <a:cxnSpLocks/>
          </p:cNvCxnSpPr>
          <p:nvPr/>
        </p:nvCxnSpPr>
        <p:spPr>
          <a:xfrm>
            <a:off x="2118392" y="3976517"/>
            <a:ext cx="45497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raphic 50" descr="Stamp">
            <a:extLst>
              <a:ext uri="{FF2B5EF4-FFF2-40B4-BE49-F238E27FC236}">
                <a16:creationId xmlns:a16="http://schemas.microsoft.com/office/drawing/2014/main" id="{CE59F39E-1209-40E3-B525-44A6A5B9A6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14485" y="3596704"/>
            <a:ext cx="615946" cy="61594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03542F6-A013-4C82-9290-A8A1498FF773}"/>
              </a:ext>
            </a:extLst>
          </p:cNvPr>
          <p:cNvSpPr txBox="1"/>
          <p:nvPr/>
        </p:nvSpPr>
        <p:spPr>
          <a:xfrm>
            <a:off x="6270240" y="4138956"/>
            <a:ext cx="995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Image recognition</a:t>
            </a:r>
          </a:p>
          <a:p>
            <a:pPr algn="ctr"/>
            <a:r>
              <a:rPr lang="en-SG" sz="1100" dirty="0"/>
              <a:t>engine</a:t>
            </a:r>
            <a:endParaRPr lang="en-US" sz="1100" dirty="0"/>
          </a:p>
        </p:txBody>
      </p:sp>
      <p:pic>
        <p:nvPicPr>
          <p:cNvPr id="53" name="Graphic 52" descr="Playbook">
            <a:extLst>
              <a:ext uri="{FF2B5EF4-FFF2-40B4-BE49-F238E27FC236}">
                <a16:creationId xmlns:a16="http://schemas.microsoft.com/office/drawing/2014/main" id="{6A2F020D-CB4E-484F-86CB-D6DACC8B06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820042" y="3537762"/>
            <a:ext cx="650814" cy="65081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5F50D43-0539-4C84-BAD7-4817FBF3B6A1}"/>
              </a:ext>
            </a:extLst>
          </p:cNvPr>
          <p:cNvSpPr txBox="1"/>
          <p:nvPr/>
        </p:nvSpPr>
        <p:spPr>
          <a:xfrm>
            <a:off x="7598385" y="4138956"/>
            <a:ext cx="995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Model simulation engine</a:t>
            </a:r>
            <a:endParaRPr lang="en-US" sz="11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2380EE-51BD-4A70-A7AE-9E369F09F63D}"/>
              </a:ext>
            </a:extLst>
          </p:cNvPr>
          <p:cNvCxnSpPr>
            <a:cxnSpLocks/>
          </p:cNvCxnSpPr>
          <p:nvPr/>
        </p:nvCxnSpPr>
        <p:spPr>
          <a:xfrm>
            <a:off x="6678184" y="3167313"/>
            <a:ext cx="0" cy="416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9351546-5206-466E-980E-FF462E4CDE9D}"/>
              </a:ext>
            </a:extLst>
          </p:cNvPr>
          <p:cNvCxnSpPr>
            <a:cxnSpLocks/>
          </p:cNvCxnSpPr>
          <p:nvPr/>
        </p:nvCxnSpPr>
        <p:spPr>
          <a:xfrm>
            <a:off x="8095923" y="3119021"/>
            <a:ext cx="0" cy="416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5A1E521-D289-4408-B535-1EA5BD84A14C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7603277" y="1390343"/>
            <a:ext cx="6769" cy="4160876"/>
          </a:xfrm>
          <a:prstGeom prst="bentConnector3">
            <a:avLst>
              <a:gd name="adj1" fmla="val 4486033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4ADB0DE-E0AE-4B96-A483-8A99CA7655E6}"/>
              </a:ext>
            </a:extLst>
          </p:cNvPr>
          <p:cNvSpPr txBox="1"/>
          <p:nvPr/>
        </p:nvSpPr>
        <p:spPr>
          <a:xfrm>
            <a:off x="5222084" y="3094402"/>
            <a:ext cx="6222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100" dirty="0"/>
              <a:t>Blob</a:t>
            </a:r>
          </a:p>
          <a:p>
            <a:pPr algn="ctr"/>
            <a:r>
              <a:rPr lang="en-SG" sz="1100" dirty="0"/>
              <a:t>Storage</a:t>
            </a:r>
            <a:endParaRPr lang="en-US" sz="11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71A476A-F663-4A1C-91C5-7649EFA8D75E}"/>
              </a:ext>
            </a:extLst>
          </p:cNvPr>
          <p:cNvCxnSpPr>
            <a:cxnSpLocks/>
          </p:cNvCxnSpPr>
          <p:nvPr/>
        </p:nvCxnSpPr>
        <p:spPr>
          <a:xfrm>
            <a:off x="5843971" y="2822937"/>
            <a:ext cx="570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0A5D4074-4FFE-4D2E-BD60-535916456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87647" y="5048343"/>
            <a:ext cx="914400" cy="914400"/>
          </a:xfrm>
          <a:prstGeom prst="rect">
            <a:avLst/>
          </a:prstGeom>
        </p:spPr>
      </p:pic>
      <p:pic>
        <p:nvPicPr>
          <p:cNvPr id="57" name="Graphic 56" descr="Hierarchy">
            <a:extLst>
              <a:ext uri="{FF2B5EF4-FFF2-40B4-BE49-F238E27FC236}">
                <a16:creationId xmlns:a16="http://schemas.microsoft.com/office/drawing/2014/main" id="{583F19B8-B5C4-4CC9-A1E0-8823D44A93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16874" y="5048343"/>
            <a:ext cx="914400" cy="9144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92920E9-9988-4019-846B-349945527145}"/>
              </a:ext>
            </a:extLst>
          </p:cNvPr>
          <p:cNvSpPr txBox="1"/>
          <p:nvPr/>
        </p:nvSpPr>
        <p:spPr>
          <a:xfrm>
            <a:off x="6246598" y="5930877"/>
            <a:ext cx="9950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Multi-nodes cluster</a:t>
            </a:r>
            <a:endParaRPr lang="en-US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C3B3C0-8307-400E-B0CE-FBC735C803D3}"/>
              </a:ext>
            </a:extLst>
          </p:cNvPr>
          <p:cNvSpPr txBox="1"/>
          <p:nvPr/>
        </p:nvSpPr>
        <p:spPr>
          <a:xfrm>
            <a:off x="7524148" y="5930877"/>
            <a:ext cx="9950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Multi-nodes cluster</a:t>
            </a:r>
            <a:endParaRPr lang="en-US" sz="1100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EBCE90C-4113-4494-931F-606DBFB8364B}"/>
              </a:ext>
            </a:extLst>
          </p:cNvPr>
          <p:cNvCxnSpPr>
            <a:cxnSpLocks/>
          </p:cNvCxnSpPr>
          <p:nvPr/>
        </p:nvCxnSpPr>
        <p:spPr>
          <a:xfrm>
            <a:off x="6511803" y="4739120"/>
            <a:ext cx="0" cy="41675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3586361-FFDC-43C6-B9A8-1C4565A2E154}"/>
              </a:ext>
            </a:extLst>
          </p:cNvPr>
          <p:cNvCxnSpPr>
            <a:cxnSpLocks/>
          </p:cNvCxnSpPr>
          <p:nvPr/>
        </p:nvCxnSpPr>
        <p:spPr>
          <a:xfrm>
            <a:off x="6744136" y="4739119"/>
            <a:ext cx="0" cy="41675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776A647-0C98-4C1C-BFF8-F2864C170AB6}"/>
              </a:ext>
            </a:extLst>
          </p:cNvPr>
          <p:cNvCxnSpPr>
            <a:cxnSpLocks/>
          </p:cNvCxnSpPr>
          <p:nvPr/>
        </p:nvCxnSpPr>
        <p:spPr>
          <a:xfrm>
            <a:off x="6962012" y="4739118"/>
            <a:ext cx="0" cy="41675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9345594-C2B9-44A5-A0E8-5B37C5FBE65E}"/>
              </a:ext>
            </a:extLst>
          </p:cNvPr>
          <p:cNvCxnSpPr>
            <a:cxnSpLocks/>
          </p:cNvCxnSpPr>
          <p:nvPr/>
        </p:nvCxnSpPr>
        <p:spPr>
          <a:xfrm>
            <a:off x="7872218" y="4739119"/>
            <a:ext cx="0" cy="41675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2E68FDF-4DB8-4D0D-BE52-3AD5A9FE4E97}"/>
              </a:ext>
            </a:extLst>
          </p:cNvPr>
          <p:cNvCxnSpPr>
            <a:cxnSpLocks/>
          </p:cNvCxnSpPr>
          <p:nvPr/>
        </p:nvCxnSpPr>
        <p:spPr>
          <a:xfrm>
            <a:off x="8104551" y="4739118"/>
            <a:ext cx="0" cy="41675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E79F239-3EA9-4EF9-BE6B-F12492A2C4B6}"/>
              </a:ext>
            </a:extLst>
          </p:cNvPr>
          <p:cNvCxnSpPr>
            <a:cxnSpLocks/>
          </p:cNvCxnSpPr>
          <p:nvPr/>
        </p:nvCxnSpPr>
        <p:spPr>
          <a:xfrm>
            <a:off x="8322427" y="4739117"/>
            <a:ext cx="0" cy="41675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FA2C16EB-B1C3-42CB-B876-3DA5A8707E7A}"/>
              </a:ext>
            </a:extLst>
          </p:cNvPr>
          <p:cNvSpPr/>
          <p:nvPr/>
        </p:nvSpPr>
        <p:spPr>
          <a:xfrm>
            <a:off x="895351" y="115312"/>
            <a:ext cx="474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Future Enhancement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6AC144C-B1BA-434D-BB10-DD199FC298D5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77DA69-1A70-4AE4-A4FF-AD07029D75CC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82" name="Picture 8" descr="Related image">
              <a:extLst>
                <a:ext uri="{FF2B5EF4-FFF2-40B4-BE49-F238E27FC236}">
                  <a16:creationId xmlns:a16="http://schemas.microsoft.com/office/drawing/2014/main" id="{9A067E98-7655-4F7E-8E1C-EC42B2A22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00D15AF0-3041-418B-A212-618C19652963}"/>
              </a:ext>
            </a:extLst>
          </p:cNvPr>
          <p:cNvSpPr/>
          <p:nvPr/>
        </p:nvSpPr>
        <p:spPr>
          <a:xfrm>
            <a:off x="92224" y="6352948"/>
            <a:ext cx="255291" cy="253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6916683-7617-4F4D-B6FF-0CB643229F42}"/>
              </a:ext>
            </a:extLst>
          </p:cNvPr>
          <p:cNvSpPr/>
          <p:nvPr/>
        </p:nvSpPr>
        <p:spPr>
          <a:xfrm>
            <a:off x="263378" y="6361764"/>
            <a:ext cx="10041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50" dirty="0"/>
              <a:t>Enhancements</a:t>
            </a:r>
          </a:p>
        </p:txBody>
      </p:sp>
    </p:spTree>
    <p:extLst>
      <p:ext uri="{BB962C8B-B14F-4D97-AF65-F5344CB8AC3E}">
        <p14:creationId xmlns:p14="http://schemas.microsoft.com/office/powerpoint/2010/main" val="1910609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356CA3-17A6-411F-9E8F-584916728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738188"/>
            <a:ext cx="10715625" cy="5438775"/>
          </a:xfrm>
        </p:spPr>
        <p:txBody>
          <a:bodyPr anchor="ctr"/>
          <a:lstStyle/>
          <a:p>
            <a:pPr marL="0" indent="0">
              <a:buNone/>
            </a:pPr>
            <a:r>
              <a:rPr lang="en-AU" dirty="0"/>
              <a:t>Which of these Facebook Advertisements perform better?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8FEF2-5A9F-45D7-905F-7BF5ED2C32F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7" b="11360"/>
          <a:stretch/>
        </p:blipFill>
        <p:spPr bwMode="auto">
          <a:xfrm>
            <a:off x="3013909" y="1279693"/>
            <a:ext cx="7716004" cy="431624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97491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8537C-E135-4C80-9D4A-A2FD1F6D0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991"/>
            <a:ext cx="10515600" cy="5689282"/>
          </a:xfrm>
        </p:spPr>
        <p:txBody>
          <a:bodyPr anchor="ctr"/>
          <a:lstStyle/>
          <a:p>
            <a:pPr marL="0" indent="0">
              <a:buNone/>
            </a:pPr>
            <a:r>
              <a:rPr lang="en-AU" b="1" dirty="0"/>
              <a:t>Thank you | Q&amp;A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219752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94790BF-2129-4B5E-B7BA-106D41DA3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037708"/>
              </p:ext>
            </p:extLst>
          </p:nvPr>
        </p:nvGraphicFramePr>
        <p:xfrm>
          <a:off x="2108200" y="3280528"/>
          <a:ext cx="8339668" cy="305174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169834">
                  <a:extLst>
                    <a:ext uri="{9D8B030D-6E8A-4147-A177-3AD203B41FA5}">
                      <a16:colId xmlns:a16="http://schemas.microsoft.com/office/drawing/2014/main" val="3965081702"/>
                    </a:ext>
                  </a:extLst>
                </a:gridCol>
                <a:gridCol w="4169834">
                  <a:extLst>
                    <a:ext uri="{9D8B030D-6E8A-4147-A177-3AD203B41FA5}">
                      <a16:colId xmlns:a16="http://schemas.microsoft.com/office/drawing/2014/main" val="3507684877"/>
                    </a:ext>
                  </a:extLst>
                </a:gridCol>
              </a:tblGrid>
              <a:tr h="5859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Image Extraction</a:t>
                      </a:r>
                      <a:endParaRPr lang="en-GB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Supervised Learning Problem</a:t>
                      </a:r>
                      <a:endParaRPr lang="en-GB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Extract image features based on category labels to be inputted.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Prediction Model</a:t>
                      </a:r>
                      <a:endParaRPr lang="en-GB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Supervised Learning Problem </a:t>
                      </a:r>
                      <a:endParaRPr lang="en-GB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Label to work towards: CTR or CPC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445401"/>
                  </a:ext>
                </a:extLst>
              </a:tr>
              <a:tr h="22943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Input: image of fixed size (1,200 X 628 px; padded if necessary) </a:t>
                      </a:r>
                      <a:endParaRPr lang="en-GB" sz="1100" b="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 </a:t>
                      </a:r>
                      <a:endParaRPr lang="en-GB" sz="1100" b="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en-US" sz="1000" b="0" dirty="0">
                          <a:effectLst/>
                        </a:rPr>
                        <a:t>Pass this image through a Convolutional Network. The architecture is based on </a:t>
                      </a:r>
                      <a:r>
                        <a:rPr lang="en-SG" sz="1000" b="0" dirty="0">
                          <a:effectLst/>
                        </a:rPr>
                        <a:t>17 convolution layers. The first convolution layer uses 5 X 5 convolution kernels. Following first layer, there are four groups, and each has four layers with 3 X 3 kernels. </a:t>
                      </a:r>
                      <a:endParaRPr lang="en-GB" sz="1100" b="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en-SG" sz="1000" b="0" dirty="0">
                          <a:effectLst/>
                        </a:rPr>
                        <a:t>The network is pre-trained on a training dataset of category labels </a:t>
                      </a:r>
                      <a:endParaRPr lang="en-GB" sz="1100" b="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b="0" dirty="0">
                          <a:effectLst/>
                        </a:rPr>
                        <a:t> </a:t>
                      </a:r>
                      <a:endParaRPr lang="en-GB" sz="1100" b="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b="0" dirty="0">
                          <a:effectLst/>
                        </a:rPr>
                        <a:t>Output: Feature vector of the image</a:t>
                      </a:r>
                      <a:endParaRPr lang="en-GB" sz="1100" b="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 </a:t>
                      </a:r>
                      <a:endParaRPr lang="en-GB" sz="1100" b="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Note: We would like to do this in an unsupervised learning way in the future as we don’t want to limit the things in the ads </a:t>
                      </a:r>
                      <a:endParaRPr lang="en-GB" sz="1100" b="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 </a:t>
                      </a:r>
                      <a:endParaRPr lang="en-GB" sz="1100" b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Input: Feature vector of image + Basic feature vector </a:t>
                      </a:r>
                      <a:endParaRPr lang="en-GB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Pass in basic features (e.g. Targeting parameters etc.) into a fully connect layer to reduce dimensionality.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Output: a reduced feature vector.</a:t>
                      </a:r>
                      <a:endParaRPr lang="en-GB" sz="11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Both Image feature vectors and basic feature vectors are passed into a linear regressor. </a:t>
                      </a:r>
                      <a:endParaRPr lang="en-GB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Output: 1 value (CTR)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357530"/>
                  </a:ext>
                </a:extLst>
              </a:tr>
              <a:tr h="169206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Source: </a:t>
                      </a:r>
                      <a:r>
                        <a:rPr lang="en-SG" sz="1100" u="sng" dirty="0">
                          <a:effectLst/>
                          <a:hlinkClick r:id="rId2"/>
                        </a:rPr>
                        <a:t>Deep CTR Prediction in Display Advertising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6898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FB186F5-F726-42DF-90BD-255E1E3C9352}"/>
              </a:ext>
            </a:extLst>
          </p:cNvPr>
          <p:cNvGrpSpPr/>
          <p:nvPr/>
        </p:nvGrpSpPr>
        <p:grpSpPr>
          <a:xfrm>
            <a:off x="-232398" y="0"/>
            <a:ext cx="1391896" cy="1007969"/>
            <a:chOff x="-232398" y="0"/>
            <a:chExt cx="1391896" cy="10079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1E975C-5432-4A17-97C4-AC1381612A77}"/>
                </a:ext>
              </a:extLst>
            </p:cNvPr>
            <p:cNvSpPr txBox="1"/>
            <p:nvPr/>
          </p:nvSpPr>
          <p:spPr>
            <a:xfrm>
              <a:off x="-232398" y="430888"/>
              <a:ext cx="139189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/>
                <a:t>Intelligence &amp; Technical Architecture</a:t>
              </a:r>
              <a:endParaRPr lang="en-SG" sz="1050" b="1" dirty="0"/>
            </a:p>
          </p:txBody>
        </p:sp>
        <p:pic>
          <p:nvPicPr>
            <p:cNvPr id="7" name="Picture 8" descr="Related image">
              <a:extLst>
                <a:ext uri="{FF2B5EF4-FFF2-40B4-BE49-F238E27FC236}">
                  <a16:creationId xmlns:a16="http://schemas.microsoft.com/office/drawing/2014/main" id="{1CC25843-3E24-4B32-BB64-6424EC788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" y="0"/>
              <a:ext cx="430888" cy="4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D66959-9B53-4BE5-9DEA-C8875B36AE89}"/>
              </a:ext>
            </a:extLst>
          </p:cNvPr>
          <p:cNvSpPr/>
          <p:nvPr/>
        </p:nvSpPr>
        <p:spPr>
          <a:xfrm>
            <a:off x="895351" y="115312"/>
            <a:ext cx="4743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Image Feature Extraction &amp; Performance Prediction</a:t>
            </a:r>
            <a:endParaRPr lang="en-S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4FC5C2-888D-4599-88E2-569C8FE76D7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9" b="13152"/>
          <a:stretch/>
        </p:blipFill>
        <p:spPr bwMode="auto">
          <a:xfrm>
            <a:off x="463550" y="1007969"/>
            <a:ext cx="11092599" cy="17217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934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356CA3-17A6-411F-9E8F-584916728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738188"/>
            <a:ext cx="10715625" cy="5438775"/>
          </a:xfrm>
        </p:spPr>
        <p:txBody>
          <a:bodyPr anchor="ctr"/>
          <a:lstStyle/>
          <a:p>
            <a:pPr marL="0" indent="0">
              <a:buNone/>
            </a:pPr>
            <a:r>
              <a:rPr lang="en-AU" dirty="0">
                <a:solidFill>
                  <a:schemeClr val="bg1">
                    <a:lumMod val="85000"/>
                  </a:schemeClr>
                </a:solidFill>
              </a:rPr>
              <a:t>Which of these Facebook Advertisements perform better? 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23E6B-BEEE-4575-9363-B4EFF50D305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7" b="124"/>
          <a:stretch/>
        </p:blipFill>
        <p:spPr bwMode="auto">
          <a:xfrm>
            <a:off x="3013909" y="1279693"/>
            <a:ext cx="7716004" cy="49476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D33A4A-4098-4CA9-BE6F-4667C8B57AE3}"/>
              </a:ext>
            </a:extLst>
          </p:cNvPr>
          <p:cNvSpPr/>
          <p:nvPr/>
        </p:nvSpPr>
        <p:spPr>
          <a:xfrm>
            <a:off x="3013909" y="1289927"/>
            <a:ext cx="3567866" cy="42400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A9D56-C508-4D1D-99BB-865527A3C235}"/>
              </a:ext>
            </a:extLst>
          </p:cNvPr>
          <p:cNvSpPr txBox="1"/>
          <p:nvPr/>
        </p:nvSpPr>
        <p:spPr>
          <a:xfrm>
            <a:off x="3013909" y="895719"/>
            <a:ext cx="5987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Similar styling</a:t>
            </a:r>
            <a:r>
              <a:rPr lang="en-AU" sz="1400" dirty="0"/>
              <a:t>, target </a:t>
            </a:r>
            <a:r>
              <a:rPr lang="en-AU" sz="1400" b="1" dirty="0"/>
              <a:t>audience</a:t>
            </a:r>
            <a:r>
              <a:rPr lang="en-AU" sz="1400" dirty="0"/>
              <a:t>, similar </a:t>
            </a:r>
            <a:r>
              <a:rPr lang="en-AU" sz="1400" b="1" dirty="0"/>
              <a:t>ads </a:t>
            </a:r>
            <a:r>
              <a:rPr lang="en-AU" sz="1400" dirty="0"/>
              <a:t>– yet the </a:t>
            </a:r>
            <a:r>
              <a:rPr lang="en-AU" sz="1400" b="1" dirty="0">
                <a:solidFill>
                  <a:srgbClr val="FF0000"/>
                </a:solidFill>
              </a:rPr>
              <a:t>performance is different  </a:t>
            </a:r>
            <a:endParaRPr lang="en-SG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1279E9-BEE3-4571-9967-44CD33A9ECD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7" r="51044" b="11366"/>
          <a:stretch/>
        </p:blipFill>
        <p:spPr bwMode="auto">
          <a:xfrm>
            <a:off x="1810268" y="2226923"/>
            <a:ext cx="2104194" cy="2404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2A62FD-9936-4418-A61A-7EF239ADC04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827" b="11366"/>
          <a:stretch/>
        </p:blipFill>
        <p:spPr bwMode="auto">
          <a:xfrm>
            <a:off x="7861057" y="2226923"/>
            <a:ext cx="2149087" cy="2404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17E75C-EB6D-435B-93CE-4B16E2EBD923}"/>
              </a:ext>
            </a:extLst>
          </p:cNvPr>
          <p:cNvSpPr txBox="1"/>
          <p:nvPr/>
        </p:nvSpPr>
        <p:spPr>
          <a:xfrm>
            <a:off x="4864502" y="4084914"/>
            <a:ext cx="2075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Limited $</a:t>
            </a:r>
          </a:p>
          <a:p>
            <a:pPr algn="ctr"/>
            <a:r>
              <a:rPr lang="en-AU" b="1" dirty="0"/>
              <a:t>Maximal CTR</a:t>
            </a:r>
            <a:endParaRPr lang="en-SG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E1C9EC-A8AC-4B94-8F79-4E67C727224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914462" y="3428998"/>
            <a:ext cx="3946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client icon colour">
            <a:extLst>
              <a:ext uri="{FF2B5EF4-FFF2-40B4-BE49-F238E27FC236}">
                <a16:creationId xmlns:a16="http://schemas.microsoft.com/office/drawing/2014/main" id="{6D008E67-BD22-4248-AC7D-4CB64C89D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6" t="1331" r="37223" b="67375"/>
          <a:stretch/>
        </p:blipFill>
        <p:spPr bwMode="auto">
          <a:xfrm>
            <a:off x="5158154" y="2588417"/>
            <a:ext cx="1488240" cy="168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CD6854-DC3E-4931-AB46-F05F4AA0E40A}"/>
              </a:ext>
            </a:extLst>
          </p:cNvPr>
          <p:cNvSpPr txBox="1"/>
          <p:nvPr/>
        </p:nvSpPr>
        <p:spPr>
          <a:xfrm>
            <a:off x="4679708" y="2126752"/>
            <a:ext cx="244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Which one so that I won’t waste $?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68277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356CA3-17A6-411F-9E8F-584916728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738188"/>
            <a:ext cx="10715625" cy="54387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/>
              <a:t>Predict a social media advertisement’s click-throughs before it goes live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84C42-3E7C-446F-8448-50C0E8D7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371" y="4036181"/>
            <a:ext cx="4325258" cy="14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3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356CA3-17A6-411F-9E8F-584916728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738188"/>
            <a:ext cx="10715625" cy="5438775"/>
          </a:xfrm>
        </p:spPr>
        <p:txBody>
          <a:bodyPr anchor="ctr"/>
          <a:lstStyle/>
          <a:p>
            <a:pPr marL="0" indent="0">
              <a:buNone/>
            </a:pPr>
            <a:r>
              <a:rPr lang="en-AU" b="1" dirty="0"/>
              <a:t>Here’s how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2EDDD-93CD-48BE-88C2-8CC803CA1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22" b="36222"/>
          <a:stretch/>
        </p:blipFill>
        <p:spPr>
          <a:xfrm>
            <a:off x="453344" y="3528208"/>
            <a:ext cx="11285311" cy="1645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D95F00-6070-4A36-B182-E56FBEB4EB01}"/>
              </a:ext>
            </a:extLst>
          </p:cNvPr>
          <p:cNvSpPr txBox="1"/>
          <p:nvPr/>
        </p:nvSpPr>
        <p:spPr>
          <a:xfrm>
            <a:off x="7900987" y="4504564"/>
            <a:ext cx="1226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SVM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Neural Network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246749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46FAFE-D1F4-4495-ABF3-26AC3C84D0FD}"/>
              </a:ext>
            </a:extLst>
          </p:cNvPr>
          <p:cNvSpPr/>
          <p:nvPr/>
        </p:nvSpPr>
        <p:spPr>
          <a:xfrm>
            <a:off x="7848601" y="3867609"/>
            <a:ext cx="34906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Predict a close enough Cost-Per-Click (CPC) / Click-Through-Rate (CTR)</a:t>
            </a:r>
          </a:p>
          <a:p>
            <a:pPr algn="ctr"/>
            <a:br>
              <a:rPr lang="en-US" sz="1200" dirty="0"/>
            </a:br>
            <a:r>
              <a:rPr lang="en-US" sz="1200" dirty="0"/>
              <a:t>The final output of this system. We define “close enough” as 70% to 80% of the actual CPC/CTR</a:t>
            </a:r>
            <a:endParaRPr lang="en-SG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8B538-963C-4542-BA96-8D3D25AE41B3}"/>
              </a:ext>
            </a:extLst>
          </p:cNvPr>
          <p:cNvSpPr/>
          <p:nvPr/>
        </p:nvSpPr>
        <p:spPr>
          <a:xfrm>
            <a:off x="810985" y="3867609"/>
            <a:ext cx="34108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/>
              <a:t>Extract &amp; transform past data from social media platforms</a:t>
            </a:r>
          </a:p>
          <a:p>
            <a:pPr lvl="0" algn="ctr"/>
            <a:br>
              <a:rPr lang="en-US" sz="1200" b="1" dirty="0"/>
            </a:br>
            <a:r>
              <a:rPr lang="en-US" sz="1200" dirty="0"/>
              <a:t>Ads and ad performance data is contained on social media platforms. They are our data source for this system. </a:t>
            </a:r>
            <a:endParaRPr lang="en-SG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655FF-1FDD-44F4-A88B-E033B0C1C836}"/>
              </a:ext>
            </a:extLst>
          </p:cNvPr>
          <p:cNvSpPr/>
          <p:nvPr/>
        </p:nvSpPr>
        <p:spPr>
          <a:xfrm>
            <a:off x="4796062" y="3766764"/>
            <a:ext cx="270600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/>
              <a:t>Extract ad features for prediction use </a:t>
            </a:r>
          </a:p>
          <a:p>
            <a:pPr lvl="0" algn="ctr"/>
            <a:br>
              <a:rPr lang="en-US" sz="1200" dirty="0"/>
            </a:br>
            <a:r>
              <a:rPr lang="en-US" sz="1200" dirty="0"/>
              <a:t>“Recognize" image elements and text in the ad. Image elements could be people, car, etc. These elements are then used – in conjunction with ad performance data – to train the system and predict on new ads. </a:t>
            </a:r>
            <a:endParaRPr lang="en-SG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C92529-3BC3-4468-90D3-4F1A16A17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22" b="36222"/>
          <a:stretch/>
        </p:blipFill>
        <p:spPr>
          <a:xfrm>
            <a:off x="453344" y="1989694"/>
            <a:ext cx="11285311" cy="1645298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180B3D7-C32B-4EA9-97B6-4A2F48A62685}"/>
              </a:ext>
            </a:extLst>
          </p:cNvPr>
          <p:cNvSpPr/>
          <p:nvPr/>
        </p:nvSpPr>
        <p:spPr>
          <a:xfrm rot="5400000">
            <a:off x="2450529" y="1763820"/>
            <a:ext cx="131771" cy="3878943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227E082-A01F-4C1F-9AC1-2F274598F9DB}"/>
              </a:ext>
            </a:extLst>
          </p:cNvPr>
          <p:cNvSpPr/>
          <p:nvPr/>
        </p:nvSpPr>
        <p:spPr>
          <a:xfrm rot="5400000">
            <a:off x="6093161" y="2400941"/>
            <a:ext cx="131772" cy="2599874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A799DF4-7EA9-48E5-94B2-4502B4C1B769}"/>
              </a:ext>
            </a:extLst>
          </p:cNvPr>
          <p:cNvSpPr/>
          <p:nvPr/>
        </p:nvSpPr>
        <p:spPr>
          <a:xfrm rot="5400000">
            <a:off x="9528057" y="1845464"/>
            <a:ext cx="131772" cy="3715655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83137-2F22-41D0-88F3-C5AB96739F38}"/>
              </a:ext>
            </a:extLst>
          </p:cNvPr>
          <p:cNvSpPr txBox="1"/>
          <p:nvPr/>
        </p:nvSpPr>
        <p:spPr>
          <a:xfrm>
            <a:off x="7900987" y="2964943"/>
            <a:ext cx="1226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SVM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dirty="0"/>
              <a:t>Neural Network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3678690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1861</Words>
  <Application>Microsoft Office PowerPoint</Application>
  <PresentationFormat>Widescreen</PresentationFormat>
  <Paragraphs>844</Paragraphs>
  <Slides>41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Office Theme</vt:lpstr>
      <vt:lpstr>Facebook Ad Benchmarking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Screenshots</dc:title>
  <dc:creator>Edwin Tam</dc:creator>
  <cp:lastModifiedBy>Edwin Tam</cp:lastModifiedBy>
  <cp:revision>160</cp:revision>
  <dcterms:created xsi:type="dcterms:W3CDTF">2019-03-18T06:32:25Z</dcterms:created>
  <dcterms:modified xsi:type="dcterms:W3CDTF">2019-04-09T11:07:51Z</dcterms:modified>
</cp:coreProperties>
</file>